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7FBDA9-974D-4B1E-A106-AA9165263F3D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C12896-AD2F-4927-BE40-69792622BFEA}">
      <dgm:prSet phldrT="[Текст]" custT="1"/>
      <dgm:spPr/>
      <dgm:t>
        <a:bodyPr/>
        <a:lstStyle/>
        <a:p>
          <a:r>
            <a:rPr lang="kk-KZ" sz="1600" dirty="0" smtClean="0"/>
            <a:t>Тілдің сөздік қоры</a:t>
          </a:r>
          <a:endParaRPr lang="ru-RU" sz="1600" dirty="0"/>
        </a:p>
      </dgm:t>
    </dgm:pt>
    <dgm:pt modelId="{270F7B86-298A-4879-98AE-DCD0AA7E9A80}" type="parTrans" cxnId="{0CC5C74A-718A-46C9-A6D8-32688A6FD6A6}">
      <dgm:prSet/>
      <dgm:spPr/>
      <dgm:t>
        <a:bodyPr/>
        <a:lstStyle/>
        <a:p>
          <a:endParaRPr lang="ru-RU"/>
        </a:p>
      </dgm:t>
    </dgm:pt>
    <dgm:pt modelId="{B8D59618-D0CF-4548-B30F-8940ADEED1AA}" type="sibTrans" cxnId="{0CC5C74A-718A-46C9-A6D8-32688A6FD6A6}">
      <dgm:prSet/>
      <dgm:spPr/>
      <dgm:t>
        <a:bodyPr/>
        <a:lstStyle/>
        <a:p>
          <a:endParaRPr lang="ru-RU"/>
        </a:p>
      </dgm:t>
    </dgm:pt>
    <dgm:pt modelId="{A774F7E2-6B8F-4A72-9DE6-8AF52A5C8901}">
      <dgm:prSet phldrT="[Текст]" custT="1"/>
      <dgm:spPr/>
      <dgm:t>
        <a:bodyPr/>
        <a:lstStyle/>
        <a:p>
          <a:r>
            <a:rPr lang="kk-KZ" sz="1800" dirty="0" smtClean="0"/>
            <a:t>Сөздік құрам, балама</a:t>
          </a:r>
          <a:endParaRPr lang="ru-RU" sz="1800" dirty="0"/>
        </a:p>
      </dgm:t>
    </dgm:pt>
    <dgm:pt modelId="{ECF7BF97-C235-4EC5-BBDA-18F65FEFC546}" type="parTrans" cxnId="{A34F8F74-F64F-490F-AB54-52008A68BAE3}">
      <dgm:prSet/>
      <dgm:spPr/>
      <dgm:t>
        <a:bodyPr/>
        <a:lstStyle/>
        <a:p>
          <a:endParaRPr lang="ru-RU"/>
        </a:p>
      </dgm:t>
    </dgm:pt>
    <dgm:pt modelId="{C2369277-0272-4335-97C6-15978E41B222}" type="sibTrans" cxnId="{A34F8F74-F64F-490F-AB54-52008A68BAE3}">
      <dgm:prSet/>
      <dgm:spPr/>
      <dgm:t>
        <a:bodyPr/>
        <a:lstStyle/>
        <a:p>
          <a:endParaRPr lang="ru-RU"/>
        </a:p>
      </dgm:t>
    </dgm:pt>
    <dgm:pt modelId="{49168F40-F65E-4157-8254-36FE37825067}">
      <dgm:prSet phldrT="[Текст]" custT="1"/>
      <dgm:spPr/>
      <dgm:t>
        <a:bodyPr/>
        <a:lstStyle/>
        <a:p>
          <a:r>
            <a:rPr lang="kk-KZ" sz="1800" dirty="0" smtClean="0"/>
            <a:t>фразеология</a:t>
          </a:r>
          <a:endParaRPr lang="ru-RU" sz="1800" dirty="0"/>
        </a:p>
      </dgm:t>
    </dgm:pt>
    <dgm:pt modelId="{D9C1568C-7A7C-450F-A9A4-C938049366CE}" type="parTrans" cxnId="{9C995510-2298-4791-8541-06D296782B8E}">
      <dgm:prSet/>
      <dgm:spPr/>
      <dgm:t>
        <a:bodyPr/>
        <a:lstStyle/>
        <a:p>
          <a:endParaRPr lang="ru-RU"/>
        </a:p>
      </dgm:t>
    </dgm:pt>
    <dgm:pt modelId="{0E8317F3-4FD5-44DD-9AE2-4CC6850EAFB5}" type="sibTrans" cxnId="{9C995510-2298-4791-8541-06D296782B8E}">
      <dgm:prSet/>
      <dgm:spPr/>
      <dgm:t>
        <a:bodyPr/>
        <a:lstStyle/>
        <a:p>
          <a:endParaRPr lang="ru-RU"/>
        </a:p>
      </dgm:t>
    </dgm:pt>
    <dgm:pt modelId="{E74FE938-F40D-4950-BCA1-592B6EC81C8C}">
      <dgm:prSet phldrT="[Текст]" custT="1"/>
      <dgm:spPr/>
      <dgm:t>
        <a:bodyPr/>
        <a:lstStyle/>
        <a:p>
          <a:r>
            <a:rPr lang="kk-KZ" sz="3200" dirty="0" smtClean="0"/>
            <a:t>Лексикология</a:t>
          </a:r>
          <a:endParaRPr lang="ru-RU" sz="3200" dirty="0"/>
        </a:p>
      </dgm:t>
    </dgm:pt>
    <dgm:pt modelId="{6A2071B1-8644-4D53-B143-8DCEBF73E7AB}" type="parTrans" cxnId="{4FFDC530-22AF-4C3C-9972-B6966C10BA2C}">
      <dgm:prSet/>
      <dgm:spPr/>
      <dgm:t>
        <a:bodyPr/>
        <a:lstStyle/>
        <a:p>
          <a:endParaRPr lang="ru-RU"/>
        </a:p>
      </dgm:t>
    </dgm:pt>
    <dgm:pt modelId="{2BF83F20-A1AA-44BF-A174-E56E0339819F}" type="sibTrans" cxnId="{4FFDC530-22AF-4C3C-9972-B6966C10BA2C}">
      <dgm:prSet/>
      <dgm:spPr/>
      <dgm:t>
        <a:bodyPr/>
        <a:lstStyle/>
        <a:p>
          <a:endParaRPr lang="ru-RU"/>
        </a:p>
      </dgm:t>
    </dgm:pt>
    <dgm:pt modelId="{D2754C10-B2AB-4385-9F89-FBAEEA412C13}" type="pres">
      <dgm:prSet presAssocID="{DF7FBDA9-974D-4B1E-A106-AA9165263F3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5AADC5-7339-4979-A4B9-525327C8DC7D}" type="pres">
      <dgm:prSet presAssocID="{DF7FBDA9-974D-4B1E-A106-AA9165263F3D}" presName="ellipse" presStyleLbl="trBgShp" presStyleIdx="0" presStyleCnt="1" custLinFactNeighborX="-1029" custLinFactNeighborY="23685"/>
      <dgm:spPr/>
    </dgm:pt>
    <dgm:pt modelId="{BD94A0E8-5D3C-4947-976E-3AD99446BCCD}" type="pres">
      <dgm:prSet presAssocID="{DF7FBDA9-974D-4B1E-A106-AA9165263F3D}" presName="arrow1" presStyleLbl="fgShp" presStyleIdx="0" presStyleCnt="1"/>
      <dgm:spPr/>
    </dgm:pt>
    <dgm:pt modelId="{DE8E64AC-A952-4B2D-811B-BDBB20BED89E}" type="pres">
      <dgm:prSet presAssocID="{DF7FBDA9-974D-4B1E-A106-AA9165263F3D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E99857-C180-4CE7-B171-9DDCFB71783E}" type="pres">
      <dgm:prSet presAssocID="{A774F7E2-6B8F-4A72-9DE6-8AF52A5C8901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76C460-EC93-4A9E-BF43-730810FEC658}" type="pres">
      <dgm:prSet presAssocID="{49168F40-F65E-4157-8254-36FE37825067}" presName="item2" presStyleLbl="node1" presStyleIdx="1" presStyleCnt="3" custScaleX="123827" custScaleY="129136" custLinFactNeighborX="-17778" custLinFactNeighborY="-118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0D8611-5593-4772-8E7C-801530CEF450}" type="pres">
      <dgm:prSet presAssocID="{E74FE938-F40D-4950-BCA1-592B6EC81C8C}" presName="item3" presStyleLbl="node1" presStyleIdx="2" presStyleCnt="3" custScaleX="113333" custScaleY="118272" custLinFactNeighborX="22901" custLinFactNeighborY="9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7302B7-904C-4746-845E-AC8DD6CA67FC}" type="pres">
      <dgm:prSet presAssocID="{DF7FBDA9-974D-4B1E-A106-AA9165263F3D}" presName="funnel" presStyleLbl="trAlignAcc1" presStyleIdx="0" presStyleCnt="1" custScaleX="140000" custScaleY="95635" custLinFactNeighborX="1885" custLinFactNeighborY="-23611"/>
      <dgm:spPr/>
    </dgm:pt>
  </dgm:ptLst>
  <dgm:cxnLst>
    <dgm:cxn modelId="{11954CE4-5511-43E1-870F-F309C7D04240}" type="presOf" srcId="{B7C12896-AD2F-4927-BE40-69792622BFEA}" destId="{D50D8611-5593-4772-8E7C-801530CEF450}" srcOrd="0" destOrd="0" presId="urn:microsoft.com/office/officeart/2005/8/layout/funnel1"/>
    <dgm:cxn modelId="{205000ED-C4E9-40D7-A185-5071988C176F}" type="presOf" srcId="{A774F7E2-6B8F-4A72-9DE6-8AF52A5C8901}" destId="{EC76C460-EC93-4A9E-BF43-730810FEC658}" srcOrd="0" destOrd="0" presId="urn:microsoft.com/office/officeart/2005/8/layout/funnel1"/>
    <dgm:cxn modelId="{0CC5C74A-718A-46C9-A6D8-32688A6FD6A6}" srcId="{DF7FBDA9-974D-4B1E-A106-AA9165263F3D}" destId="{B7C12896-AD2F-4927-BE40-69792622BFEA}" srcOrd="0" destOrd="0" parTransId="{270F7B86-298A-4879-98AE-DCD0AA7E9A80}" sibTransId="{B8D59618-D0CF-4548-B30F-8940ADEED1AA}"/>
    <dgm:cxn modelId="{3D225731-5536-4F66-8018-C3910F57B26B}" type="presOf" srcId="{49168F40-F65E-4157-8254-36FE37825067}" destId="{86E99857-C180-4CE7-B171-9DDCFB71783E}" srcOrd="0" destOrd="0" presId="urn:microsoft.com/office/officeart/2005/8/layout/funnel1"/>
    <dgm:cxn modelId="{4FFDC530-22AF-4C3C-9972-B6966C10BA2C}" srcId="{DF7FBDA9-974D-4B1E-A106-AA9165263F3D}" destId="{E74FE938-F40D-4950-BCA1-592B6EC81C8C}" srcOrd="3" destOrd="0" parTransId="{6A2071B1-8644-4D53-B143-8DCEBF73E7AB}" sibTransId="{2BF83F20-A1AA-44BF-A174-E56E0339819F}"/>
    <dgm:cxn modelId="{1BDC5DF4-B650-44CD-BA12-12CB3CF3228A}" type="presOf" srcId="{DF7FBDA9-974D-4B1E-A106-AA9165263F3D}" destId="{D2754C10-B2AB-4385-9F89-FBAEEA412C13}" srcOrd="0" destOrd="0" presId="urn:microsoft.com/office/officeart/2005/8/layout/funnel1"/>
    <dgm:cxn modelId="{9F0B26C7-F077-4E7E-877B-E7DBD65022DF}" type="presOf" srcId="{E74FE938-F40D-4950-BCA1-592B6EC81C8C}" destId="{DE8E64AC-A952-4B2D-811B-BDBB20BED89E}" srcOrd="0" destOrd="0" presId="urn:microsoft.com/office/officeart/2005/8/layout/funnel1"/>
    <dgm:cxn modelId="{9C995510-2298-4791-8541-06D296782B8E}" srcId="{DF7FBDA9-974D-4B1E-A106-AA9165263F3D}" destId="{49168F40-F65E-4157-8254-36FE37825067}" srcOrd="2" destOrd="0" parTransId="{D9C1568C-7A7C-450F-A9A4-C938049366CE}" sibTransId="{0E8317F3-4FD5-44DD-9AE2-4CC6850EAFB5}"/>
    <dgm:cxn modelId="{A34F8F74-F64F-490F-AB54-52008A68BAE3}" srcId="{DF7FBDA9-974D-4B1E-A106-AA9165263F3D}" destId="{A774F7E2-6B8F-4A72-9DE6-8AF52A5C8901}" srcOrd="1" destOrd="0" parTransId="{ECF7BF97-C235-4EC5-BBDA-18F65FEFC546}" sibTransId="{C2369277-0272-4335-97C6-15978E41B222}"/>
    <dgm:cxn modelId="{D9E6FC14-7574-4D31-87D2-29294E1B45E7}" type="presParOf" srcId="{D2754C10-B2AB-4385-9F89-FBAEEA412C13}" destId="{D65AADC5-7339-4979-A4B9-525327C8DC7D}" srcOrd="0" destOrd="0" presId="urn:microsoft.com/office/officeart/2005/8/layout/funnel1"/>
    <dgm:cxn modelId="{9E1C9347-BBF6-4A15-BE9B-A7D0F5419238}" type="presParOf" srcId="{D2754C10-B2AB-4385-9F89-FBAEEA412C13}" destId="{BD94A0E8-5D3C-4947-976E-3AD99446BCCD}" srcOrd="1" destOrd="0" presId="urn:microsoft.com/office/officeart/2005/8/layout/funnel1"/>
    <dgm:cxn modelId="{5B7AAE40-BA4D-4597-8B45-CD55A4DABD48}" type="presParOf" srcId="{D2754C10-B2AB-4385-9F89-FBAEEA412C13}" destId="{DE8E64AC-A952-4B2D-811B-BDBB20BED89E}" srcOrd="2" destOrd="0" presId="urn:microsoft.com/office/officeart/2005/8/layout/funnel1"/>
    <dgm:cxn modelId="{0D87F0AF-442A-4236-ADE4-674BE34D7E11}" type="presParOf" srcId="{D2754C10-B2AB-4385-9F89-FBAEEA412C13}" destId="{86E99857-C180-4CE7-B171-9DDCFB71783E}" srcOrd="3" destOrd="0" presId="urn:microsoft.com/office/officeart/2005/8/layout/funnel1"/>
    <dgm:cxn modelId="{6D3FCC33-8BE4-4EAE-93FC-402457A049AF}" type="presParOf" srcId="{D2754C10-B2AB-4385-9F89-FBAEEA412C13}" destId="{EC76C460-EC93-4A9E-BF43-730810FEC658}" srcOrd="4" destOrd="0" presId="urn:microsoft.com/office/officeart/2005/8/layout/funnel1"/>
    <dgm:cxn modelId="{64E2327F-8072-4986-A182-DF7A731A5DA1}" type="presParOf" srcId="{D2754C10-B2AB-4385-9F89-FBAEEA412C13}" destId="{D50D8611-5593-4772-8E7C-801530CEF450}" srcOrd="5" destOrd="0" presId="urn:microsoft.com/office/officeart/2005/8/layout/funnel1"/>
    <dgm:cxn modelId="{E81D78A7-D7E2-4743-BECB-1EB15AFFB56D}" type="presParOf" srcId="{D2754C10-B2AB-4385-9F89-FBAEEA412C13}" destId="{6B7302B7-904C-4746-845E-AC8DD6CA67FC}" srcOrd="6" destOrd="0" presId="urn:microsoft.com/office/officeart/2005/8/layout/funnel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5244D2-6009-4E86-8E75-AA8A8A7F625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39AD9B-12CE-4D8D-89DD-34D1E1EEEB20}">
      <dgm:prSet phldrT="[Текст]" custT="1"/>
      <dgm:spPr/>
      <dgm:t>
        <a:bodyPr/>
        <a:lstStyle/>
        <a:p>
          <a:r>
            <a:rPr lang="kk-KZ" sz="1600" dirty="0" smtClean="0"/>
            <a:t>Өзгермелі сөз тіркестердің синоним сөздері</a:t>
          </a:r>
          <a:endParaRPr lang="ru-RU" sz="1600" dirty="0"/>
        </a:p>
      </dgm:t>
    </dgm:pt>
    <dgm:pt modelId="{65FFB21B-F012-4278-9389-5F2AEBC3A21E}" type="parTrans" cxnId="{5E14255A-AD22-4382-B2A3-93DF8622BCBF}">
      <dgm:prSet/>
      <dgm:spPr/>
      <dgm:t>
        <a:bodyPr/>
        <a:lstStyle/>
        <a:p>
          <a:endParaRPr lang="ru-RU"/>
        </a:p>
      </dgm:t>
    </dgm:pt>
    <dgm:pt modelId="{8D7E9D4D-D644-4C7A-985F-D839FE4954C0}" type="sibTrans" cxnId="{5E14255A-AD22-4382-B2A3-93DF8622BCBF}">
      <dgm:prSet/>
      <dgm:spPr/>
      <dgm:t>
        <a:bodyPr/>
        <a:lstStyle/>
        <a:p>
          <a:endParaRPr lang="ru-RU"/>
        </a:p>
      </dgm:t>
    </dgm:pt>
    <dgm:pt modelId="{3AA9F278-6FA9-443B-9B30-58DCFD1CF7AE}">
      <dgm:prSet phldrT="[Текст]"/>
      <dgm:spPr/>
      <dgm:t>
        <a:bodyPr/>
        <a:lstStyle/>
        <a:p>
          <a:r>
            <a:rPr lang="en-US" dirty="0" smtClean="0"/>
            <a:t>look fixedly</a:t>
          </a:r>
          <a:r>
            <a:rPr lang="ru-RU" dirty="0" smtClean="0"/>
            <a:t> = </a:t>
          </a:r>
          <a:r>
            <a:rPr lang="en-US" dirty="0" smtClean="0"/>
            <a:t>to stare</a:t>
          </a:r>
          <a:r>
            <a:rPr lang="ru-RU" dirty="0" smtClean="0"/>
            <a:t>; </a:t>
          </a:r>
          <a:r>
            <a:rPr lang="en-US" dirty="0" smtClean="0"/>
            <a:t>sufferings of mind or body</a:t>
          </a:r>
          <a:r>
            <a:rPr lang="ru-RU" dirty="0" smtClean="0"/>
            <a:t> = </a:t>
          </a:r>
          <a:r>
            <a:rPr lang="en-US" dirty="0" smtClean="0"/>
            <a:t>pain</a:t>
          </a:r>
          <a:endParaRPr lang="ru-RU" dirty="0"/>
        </a:p>
      </dgm:t>
    </dgm:pt>
    <dgm:pt modelId="{A6F66993-272E-4570-88C1-45539DC6EBEB}" type="parTrans" cxnId="{82CD7FC5-AD1D-4A5E-87C6-AA12252F4BF9}">
      <dgm:prSet/>
      <dgm:spPr/>
      <dgm:t>
        <a:bodyPr/>
        <a:lstStyle/>
        <a:p>
          <a:endParaRPr lang="ru-RU"/>
        </a:p>
      </dgm:t>
    </dgm:pt>
    <dgm:pt modelId="{3C1FE34B-790F-42CB-B7F4-8FD9DA9C587E}" type="sibTrans" cxnId="{82CD7FC5-AD1D-4A5E-87C6-AA12252F4BF9}">
      <dgm:prSet/>
      <dgm:spPr/>
      <dgm:t>
        <a:bodyPr/>
        <a:lstStyle/>
        <a:p>
          <a:endParaRPr lang="ru-RU"/>
        </a:p>
      </dgm:t>
    </dgm:pt>
    <dgm:pt modelId="{10E4DC2B-EB33-4D5C-AEC0-D61D16785DF9}">
      <dgm:prSet phldrT="[Текст]" custT="1"/>
      <dgm:spPr/>
      <dgm:t>
        <a:bodyPr/>
        <a:lstStyle/>
        <a:p>
          <a:endParaRPr lang="kk-KZ" sz="1200" dirty="0" smtClean="0"/>
        </a:p>
        <a:p>
          <a:r>
            <a:rPr lang="kk-KZ" sz="1200" dirty="0" smtClean="0"/>
            <a:t>Айқындауыш сөзге ие емес ФБ өзгермелі сөз тіркесі көмегімен айқындауыш сөзге айналады</a:t>
          </a:r>
          <a:endParaRPr lang="ru-RU" sz="1200" dirty="0"/>
        </a:p>
      </dgm:t>
    </dgm:pt>
    <dgm:pt modelId="{34CDDE94-AC0C-4877-9BF9-4DAD879750F4}" type="parTrans" cxnId="{4BCEFDFC-681F-4AA0-8AE6-97289998CABF}">
      <dgm:prSet/>
      <dgm:spPr/>
      <dgm:t>
        <a:bodyPr/>
        <a:lstStyle/>
        <a:p>
          <a:endParaRPr lang="ru-RU"/>
        </a:p>
      </dgm:t>
    </dgm:pt>
    <dgm:pt modelId="{98EE5D2D-9A55-403F-BCBE-FB47A6295368}" type="sibTrans" cxnId="{4BCEFDFC-681F-4AA0-8AE6-97289998CABF}">
      <dgm:prSet/>
      <dgm:spPr/>
      <dgm:t>
        <a:bodyPr/>
        <a:lstStyle/>
        <a:p>
          <a:endParaRPr lang="ru-RU"/>
        </a:p>
      </dgm:t>
    </dgm:pt>
    <dgm:pt modelId="{EEC4C9F7-5DCB-44E4-A431-0A16798195F0}">
      <dgm:prSet phldrT="[Текст]"/>
      <dgm:spPr/>
      <dgm:t>
        <a:bodyPr/>
        <a:lstStyle/>
        <a:p>
          <a:r>
            <a:rPr lang="en-US" dirty="0" smtClean="0"/>
            <a:t>drink like a fish</a:t>
          </a:r>
          <a:r>
            <a:rPr lang="ru-RU" dirty="0" smtClean="0"/>
            <a:t> = </a:t>
          </a:r>
          <a:r>
            <a:rPr lang="en-US" dirty="0" smtClean="0"/>
            <a:t>drink too much</a:t>
          </a:r>
          <a:r>
            <a:rPr lang="ru-RU" dirty="0" smtClean="0"/>
            <a:t>; </a:t>
          </a:r>
          <a:r>
            <a:rPr lang="en-US" dirty="0" smtClean="0"/>
            <a:t>in a small way</a:t>
          </a:r>
          <a:r>
            <a:rPr lang="ru-RU" dirty="0" smtClean="0"/>
            <a:t> = </a:t>
          </a:r>
          <a:r>
            <a:rPr lang="en-US" dirty="0" smtClean="0"/>
            <a:t>on a small scale </a:t>
          </a:r>
          <a:endParaRPr lang="ru-RU" dirty="0"/>
        </a:p>
      </dgm:t>
    </dgm:pt>
    <dgm:pt modelId="{6E31DED2-1F7E-43AF-9C7E-5DF69DF02E82}" type="parTrans" cxnId="{6CF99BF1-6708-4EF7-9E53-720BE6EC3B45}">
      <dgm:prSet/>
      <dgm:spPr/>
      <dgm:t>
        <a:bodyPr/>
        <a:lstStyle/>
        <a:p>
          <a:endParaRPr lang="ru-RU"/>
        </a:p>
      </dgm:t>
    </dgm:pt>
    <dgm:pt modelId="{7401300D-D63E-45B3-B5C2-E4924E1E3300}" type="sibTrans" cxnId="{6CF99BF1-6708-4EF7-9E53-720BE6EC3B45}">
      <dgm:prSet/>
      <dgm:spPr/>
      <dgm:t>
        <a:bodyPr/>
        <a:lstStyle/>
        <a:p>
          <a:endParaRPr lang="ru-RU"/>
        </a:p>
      </dgm:t>
    </dgm:pt>
    <dgm:pt modelId="{B7304B72-A8C6-4CC8-9DCF-35EB6D726044}">
      <dgm:prSet phldrT="[Текст]" custT="1"/>
      <dgm:spPr/>
      <dgm:t>
        <a:bodyPr/>
        <a:lstStyle/>
        <a:p>
          <a:endParaRPr lang="kk-KZ" sz="1200" dirty="0" smtClean="0"/>
        </a:p>
        <a:p>
          <a:r>
            <a:rPr lang="kk-KZ" sz="1200" dirty="0" smtClean="0"/>
            <a:t>Мақал-мәтел, сөйлем құрылысты фразеологизмдер  сөйлемдердің көмегімен ғана айқындандырыла алады</a:t>
          </a:r>
          <a:endParaRPr lang="ru-RU" sz="1200" dirty="0"/>
        </a:p>
      </dgm:t>
    </dgm:pt>
    <dgm:pt modelId="{04A6EA05-18BC-4E93-B222-8BEA4B245880}" type="parTrans" cxnId="{8861AFEE-4C38-46BB-AD63-3C3CEB0FA504}">
      <dgm:prSet/>
      <dgm:spPr/>
      <dgm:t>
        <a:bodyPr/>
        <a:lstStyle/>
        <a:p>
          <a:endParaRPr lang="ru-RU"/>
        </a:p>
      </dgm:t>
    </dgm:pt>
    <dgm:pt modelId="{AA6386C2-9682-49C1-8F96-7FBCACFE541F}" type="sibTrans" cxnId="{8861AFEE-4C38-46BB-AD63-3C3CEB0FA504}">
      <dgm:prSet/>
      <dgm:spPr/>
      <dgm:t>
        <a:bodyPr/>
        <a:lstStyle/>
        <a:p>
          <a:endParaRPr lang="ru-RU"/>
        </a:p>
      </dgm:t>
    </dgm:pt>
    <dgm:pt modelId="{C94EECD5-054E-4763-AEFE-2BA740A2078B}">
      <dgm:prSet phldrT="[Текст]"/>
      <dgm:spPr/>
      <dgm:t>
        <a:bodyPr/>
        <a:lstStyle/>
        <a:p>
          <a:r>
            <a:rPr lang="en-US" dirty="0" smtClean="0"/>
            <a:t>birds of a feather flock together - people who have the same interests, ideas, etc. are attracted to each other and stay close together; the blind leading the blind - a situation in which the person who is leading or advising others knows as little as they do (LD).</a:t>
          </a:r>
          <a:endParaRPr lang="ru-RU" dirty="0"/>
        </a:p>
      </dgm:t>
    </dgm:pt>
    <dgm:pt modelId="{DE0673D7-138D-46CF-A186-12BC06401BA8}" type="parTrans" cxnId="{B9DE1214-2E96-4A87-97F0-CC70839E216C}">
      <dgm:prSet/>
      <dgm:spPr/>
      <dgm:t>
        <a:bodyPr/>
        <a:lstStyle/>
        <a:p>
          <a:endParaRPr lang="ru-RU"/>
        </a:p>
      </dgm:t>
    </dgm:pt>
    <dgm:pt modelId="{797AC7B1-3CE1-4969-BCB8-94B1FC836130}" type="sibTrans" cxnId="{B9DE1214-2E96-4A87-97F0-CC70839E216C}">
      <dgm:prSet/>
      <dgm:spPr/>
      <dgm:t>
        <a:bodyPr/>
        <a:lstStyle/>
        <a:p>
          <a:endParaRPr lang="ru-RU"/>
        </a:p>
      </dgm:t>
    </dgm:pt>
    <dgm:pt modelId="{4F64CC60-1DEF-47C3-8633-55FD39FBD824}" type="pres">
      <dgm:prSet presAssocID="{7C5244D2-6009-4E86-8E75-AA8A8A7F625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462D9A-9569-492D-82D2-82C482918C8F}" type="pres">
      <dgm:prSet presAssocID="{3039AD9B-12CE-4D8D-89DD-34D1E1EEEB20}" presName="composite" presStyleCnt="0"/>
      <dgm:spPr/>
    </dgm:pt>
    <dgm:pt modelId="{A29FEC9F-8641-4625-B3C0-610FC90FA5B6}" type="pres">
      <dgm:prSet presAssocID="{3039AD9B-12CE-4D8D-89DD-34D1E1EEEB2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5C391B-DEC5-462A-9E98-01834096EBC4}" type="pres">
      <dgm:prSet presAssocID="{3039AD9B-12CE-4D8D-89DD-34D1E1EEEB2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E43941-9DA5-4D44-891E-329804C67F49}" type="pres">
      <dgm:prSet presAssocID="{8D7E9D4D-D644-4C7A-985F-D839FE4954C0}" presName="sp" presStyleCnt="0"/>
      <dgm:spPr/>
    </dgm:pt>
    <dgm:pt modelId="{707DB4F4-F577-414C-8E92-826374C61DAC}" type="pres">
      <dgm:prSet presAssocID="{10E4DC2B-EB33-4D5C-AEC0-D61D16785DF9}" presName="composite" presStyleCnt="0"/>
      <dgm:spPr/>
    </dgm:pt>
    <dgm:pt modelId="{E869E6A8-4002-44C5-B251-F7959F26589D}" type="pres">
      <dgm:prSet presAssocID="{10E4DC2B-EB33-4D5C-AEC0-D61D16785DF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0DF8C5-6785-444B-8EE6-9953E497CF82}" type="pres">
      <dgm:prSet presAssocID="{10E4DC2B-EB33-4D5C-AEC0-D61D16785DF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9FFF47-A119-46AA-947C-03DA493D0F9D}" type="pres">
      <dgm:prSet presAssocID="{98EE5D2D-9A55-403F-BCBE-FB47A6295368}" presName="sp" presStyleCnt="0"/>
      <dgm:spPr/>
    </dgm:pt>
    <dgm:pt modelId="{09BBC38E-D0E3-4BC9-8FC3-8BBD07A60925}" type="pres">
      <dgm:prSet presAssocID="{B7304B72-A8C6-4CC8-9DCF-35EB6D726044}" presName="composite" presStyleCnt="0"/>
      <dgm:spPr/>
    </dgm:pt>
    <dgm:pt modelId="{4F62BB1D-204B-4BC9-AE79-2433D090E068}" type="pres">
      <dgm:prSet presAssocID="{B7304B72-A8C6-4CC8-9DCF-35EB6D72604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228DDB-9FE1-43AE-B1F8-C12FFB515FF0}" type="pres">
      <dgm:prSet presAssocID="{B7304B72-A8C6-4CC8-9DCF-35EB6D72604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41FC6E-3587-4030-BC25-32F65F42F6BE}" type="presOf" srcId="{C94EECD5-054E-4763-AEFE-2BA740A2078B}" destId="{73228DDB-9FE1-43AE-B1F8-C12FFB515FF0}" srcOrd="0" destOrd="0" presId="urn:microsoft.com/office/officeart/2005/8/layout/chevron2"/>
    <dgm:cxn modelId="{B9DE1214-2E96-4A87-97F0-CC70839E216C}" srcId="{B7304B72-A8C6-4CC8-9DCF-35EB6D726044}" destId="{C94EECD5-054E-4763-AEFE-2BA740A2078B}" srcOrd="0" destOrd="0" parTransId="{DE0673D7-138D-46CF-A186-12BC06401BA8}" sibTransId="{797AC7B1-3CE1-4969-BCB8-94B1FC836130}"/>
    <dgm:cxn modelId="{4432E9DC-1A6E-46E9-9DD3-9B34C4DB4D74}" type="presOf" srcId="{3AA9F278-6FA9-443B-9B30-58DCFD1CF7AE}" destId="{A85C391B-DEC5-462A-9E98-01834096EBC4}" srcOrd="0" destOrd="0" presId="urn:microsoft.com/office/officeart/2005/8/layout/chevron2"/>
    <dgm:cxn modelId="{2B7496FC-1C28-4EB7-946F-0C95414791A0}" type="presOf" srcId="{7C5244D2-6009-4E86-8E75-AA8A8A7F625F}" destId="{4F64CC60-1DEF-47C3-8633-55FD39FBD824}" srcOrd="0" destOrd="0" presId="urn:microsoft.com/office/officeart/2005/8/layout/chevron2"/>
    <dgm:cxn modelId="{5A1D0163-97E0-45E0-8382-3A1707D4F410}" type="presOf" srcId="{3039AD9B-12CE-4D8D-89DD-34D1E1EEEB20}" destId="{A29FEC9F-8641-4625-B3C0-610FC90FA5B6}" srcOrd="0" destOrd="0" presId="urn:microsoft.com/office/officeart/2005/8/layout/chevron2"/>
    <dgm:cxn modelId="{3DDE437B-653E-402F-B070-AD4A7F99FFCF}" type="presOf" srcId="{EEC4C9F7-5DCB-44E4-A431-0A16798195F0}" destId="{010DF8C5-6785-444B-8EE6-9953E497CF82}" srcOrd="0" destOrd="0" presId="urn:microsoft.com/office/officeart/2005/8/layout/chevron2"/>
    <dgm:cxn modelId="{4BCEFDFC-681F-4AA0-8AE6-97289998CABF}" srcId="{7C5244D2-6009-4E86-8E75-AA8A8A7F625F}" destId="{10E4DC2B-EB33-4D5C-AEC0-D61D16785DF9}" srcOrd="1" destOrd="0" parTransId="{34CDDE94-AC0C-4877-9BF9-4DAD879750F4}" sibTransId="{98EE5D2D-9A55-403F-BCBE-FB47A6295368}"/>
    <dgm:cxn modelId="{3693750B-A507-4279-AFFE-2B911F138438}" type="presOf" srcId="{10E4DC2B-EB33-4D5C-AEC0-D61D16785DF9}" destId="{E869E6A8-4002-44C5-B251-F7959F26589D}" srcOrd="0" destOrd="0" presId="urn:microsoft.com/office/officeart/2005/8/layout/chevron2"/>
    <dgm:cxn modelId="{29A62F68-BE8C-46BA-A276-8B37AD4FFF5B}" type="presOf" srcId="{B7304B72-A8C6-4CC8-9DCF-35EB6D726044}" destId="{4F62BB1D-204B-4BC9-AE79-2433D090E068}" srcOrd="0" destOrd="0" presId="urn:microsoft.com/office/officeart/2005/8/layout/chevron2"/>
    <dgm:cxn modelId="{8861AFEE-4C38-46BB-AD63-3C3CEB0FA504}" srcId="{7C5244D2-6009-4E86-8E75-AA8A8A7F625F}" destId="{B7304B72-A8C6-4CC8-9DCF-35EB6D726044}" srcOrd="2" destOrd="0" parTransId="{04A6EA05-18BC-4E93-B222-8BEA4B245880}" sibTransId="{AA6386C2-9682-49C1-8F96-7FBCACFE541F}"/>
    <dgm:cxn modelId="{6CF99BF1-6708-4EF7-9E53-720BE6EC3B45}" srcId="{10E4DC2B-EB33-4D5C-AEC0-D61D16785DF9}" destId="{EEC4C9F7-5DCB-44E4-A431-0A16798195F0}" srcOrd="0" destOrd="0" parTransId="{6E31DED2-1F7E-43AF-9C7E-5DF69DF02E82}" sibTransId="{7401300D-D63E-45B3-B5C2-E4924E1E3300}"/>
    <dgm:cxn modelId="{5E14255A-AD22-4382-B2A3-93DF8622BCBF}" srcId="{7C5244D2-6009-4E86-8E75-AA8A8A7F625F}" destId="{3039AD9B-12CE-4D8D-89DD-34D1E1EEEB20}" srcOrd="0" destOrd="0" parTransId="{65FFB21B-F012-4278-9389-5F2AEBC3A21E}" sibTransId="{8D7E9D4D-D644-4C7A-985F-D839FE4954C0}"/>
    <dgm:cxn modelId="{82CD7FC5-AD1D-4A5E-87C6-AA12252F4BF9}" srcId="{3039AD9B-12CE-4D8D-89DD-34D1E1EEEB20}" destId="{3AA9F278-6FA9-443B-9B30-58DCFD1CF7AE}" srcOrd="0" destOrd="0" parTransId="{A6F66993-272E-4570-88C1-45539DC6EBEB}" sibTransId="{3C1FE34B-790F-42CB-B7F4-8FD9DA9C587E}"/>
    <dgm:cxn modelId="{9D0F3282-4459-4CC1-89D3-ACA39C2761D2}" type="presParOf" srcId="{4F64CC60-1DEF-47C3-8633-55FD39FBD824}" destId="{58462D9A-9569-492D-82D2-82C482918C8F}" srcOrd="0" destOrd="0" presId="urn:microsoft.com/office/officeart/2005/8/layout/chevron2"/>
    <dgm:cxn modelId="{3041A16A-C2BB-4CB1-9906-3BC92CD356A5}" type="presParOf" srcId="{58462D9A-9569-492D-82D2-82C482918C8F}" destId="{A29FEC9F-8641-4625-B3C0-610FC90FA5B6}" srcOrd="0" destOrd="0" presId="urn:microsoft.com/office/officeart/2005/8/layout/chevron2"/>
    <dgm:cxn modelId="{7077C18E-5BAB-4CDE-BD2B-26BE8D42C172}" type="presParOf" srcId="{58462D9A-9569-492D-82D2-82C482918C8F}" destId="{A85C391B-DEC5-462A-9E98-01834096EBC4}" srcOrd="1" destOrd="0" presId="urn:microsoft.com/office/officeart/2005/8/layout/chevron2"/>
    <dgm:cxn modelId="{9D305B76-CB2C-4496-B60D-2E6368C49646}" type="presParOf" srcId="{4F64CC60-1DEF-47C3-8633-55FD39FBD824}" destId="{BDE43941-9DA5-4D44-891E-329804C67F49}" srcOrd="1" destOrd="0" presId="urn:microsoft.com/office/officeart/2005/8/layout/chevron2"/>
    <dgm:cxn modelId="{332F9CA2-4988-4D3C-9A08-437000729ED4}" type="presParOf" srcId="{4F64CC60-1DEF-47C3-8633-55FD39FBD824}" destId="{707DB4F4-F577-414C-8E92-826374C61DAC}" srcOrd="2" destOrd="0" presId="urn:microsoft.com/office/officeart/2005/8/layout/chevron2"/>
    <dgm:cxn modelId="{36B869EB-CDFA-4C80-B214-299ED331CAC4}" type="presParOf" srcId="{707DB4F4-F577-414C-8E92-826374C61DAC}" destId="{E869E6A8-4002-44C5-B251-F7959F26589D}" srcOrd="0" destOrd="0" presId="urn:microsoft.com/office/officeart/2005/8/layout/chevron2"/>
    <dgm:cxn modelId="{6770A84F-3266-47AB-9309-8B2D5FC77301}" type="presParOf" srcId="{707DB4F4-F577-414C-8E92-826374C61DAC}" destId="{010DF8C5-6785-444B-8EE6-9953E497CF82}" srcOrd="1" destOrd="0" presId="urn:microsoft.com/office/officeart/2005/8/layout/chevron2"/>
    <dgm:cxn modelId="{5FC064AF-3C6A-4992-B4E3-39E3BB3E0444}" type="presParOf" srcId="{4F64CC60-1DEF-47C3-8633-55FD39FBD824}" destId="{3C9FFF47-A119-46AA-947C-03DA493D0F9D}" srcOrd="3" destOrd="0" presId="urn:microsoft.com/office/officeart/2005/8/layout/chevron2"/>
    <dgm:cxn modelId="{AF67E1A0-2897-48DD-BC05-073E4EF5F4E3}" type="presParOf" srcId="{4F64CC60-1DEF-47C3-8633-55FD39FBD824}" destId="{09BBC38E-D0E3-4BC9-8FC3-8BBD07A60925}" srcOrd="4" destOrd="0" presId="urn:microsoft.com/office/officeart/2005/8/layout/chevron2"/>
    <dgm:cxn modelId="{D186F687-9439-4D49-A626-64C50AB7372B}" type="presParOf" srcId="{09BBC38E-D0E3-4BC9-8FC3-8BBD07A60925}" destId="{4F62BB1D-204B-4BC9-AE79-2433D090E068}" srcOrd="0" destOrd="0" presId="urn:microsoft.com/office/officeart/2005/8/layout/chevron2"/>
    <dgm:cxn modelId="{FA7B23E6-C19F-4C88-9D9B-77877A28857F}" type="presParOf" srcId="{09BBC38E-D0E3-4BC9-8FC3-8BBD07A60925}" destId="{73228DDB-9FE1-43AE-B1F8-C12FFB515FF0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C2E021-39DC-48D6-9E03-1F401081F14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92FF6E-C703-41D2-BCF2-183B437F3742}">
      <dgm:prSet/>
      <dgm:spPr/>
      <dgm:t>
        <a:bodyPr/>
        <a:lstStyle/>
        <a:p>
          <a:r>
            <a:rPr lang="kk-KZ" dirty="0" smtClean="0"/>
            <a:t>    Француз тілінде 22851 фразеологизмнің 2867- сі, яғни 12,5 </a:t>
          </a:r>
          <a:r>
            <a:rPr lang="fr-FR" dirty="0" smtClean="0"/>
            <a:t>%-</a:t>
          </a:r>
          <a:r>
            <a:rPr lang="kk-KZ" dirty="0" smtClean="0"/>
            <a:t>ы ғана айқвндағыш сөздерге ие. </a:t>
          </a:r>
          <a:endParaRPr lang="ru-RU" dirty="0"/>
        </a:p>
      </dgm:t>
    </dgm:pt>
    <dgm:pt modelId="{D0CF4FC3-4938-455D-8A86-03669918E87A}" type="parTrans" cxnId="{CDF29EA8-8435-4FFE-875B-B3C5E7B99B85}">
      <dgm:prSet/>
      <dgm:spPr/>
      <dgm:t>
        <a:bodyPr/>
        <a:lstStyle/>
        <a:p>
          <a:endParaRPr lang="ru-RU"/>
        </a:p>
      </dgm:t>
    </dgm:pt>
    <dgm:pt modelId="{1BF05554-580A-4D75-B9B2-E1C70572DE9D}" type="sibTrans" cxnId="{CDF29EA8-8435-4FFE-875B-B3C5E7B99B85}">
      <dgm:prSet/>
      <dgm:spPr/>
      <dgm:t>
        <a:bodyPr/>
        <a:lstStyle/>
        <a:p>
          <a:endParaRPr lang="ru-RU"/>
        </a:p>
      </dgm:t>
    </dgm:pt>
    <dgm:pt modelId="{1D5758AA-6F81-46BD-B7C2-EE081DA84FD0}">
      <dgm:prSet phldrT="[Текст]"/>
      <dgm:spPr/>
      <dgm:t>
        <a:bodyPr/>
        <a:lstStyle/>
        <a:p>
          <a:r>
            <a:rPr lang="kk-KZ" dirty="0" smtClean="0"/>
            <a:t>     Сөздер мен фразеологизмдер сөйлеу тіліне дайын түрде енеді.</a:t>
          </a:r>
          <a:endParaRPr lang="ru-RU" dirty="0"/>
        </a:p>
      </dgm:t>
    </dgm:pt>
    <dgm:pt modelId="{148C3EAC-24CD-4FA3-BC71-EE13AD2C378E}" type="parTrans" cxnId="{F282160F-25D1-4E28-B9FD-E254486D8166}">
      <dgm:prSet/>
      <dgm:spPr/>
      <dgm:t>
        <a:bodyPr/>
        <a:lstStyle/>
        <a:p>
          <a:endParaRPr lang="ru-RU"/>
        </a:p>
      </dgm:t>
    </dgm:pt>
    <dgm:pt modelId="{99CC3F4A-29FE-4BBB-B49E-6E6E17FA5F56}" type="sibTrans" cxnId="{F282160F-25D1-4E28-B9FD-E254486D8166}">
      <dgm:prSet/>
      <dgm:spPr/>
      <dgm:t>
        <a:bodyPr/>
        <a:lstStyle/>
        <a:p>
          <a:endParaRPr lang="ru-RU"/>
        </a:p>
      </dgm:t>
    </dgm:pt>
    <dgm:pt modelId="{20C36342-3C42-4736-9E46-604881B81430}">
      <dgm:prSet phldrT="[Текст]"/>
      <dgm:spPr/>
      <dgm:t>
        <a:bodyPr/>
        <a:lstStyle/>
        <a:p>
          <a:r>
            <a:rPr lang="kk-KZ" dirty="0" smtClean="0"/>
            <a:t>      Структуралы-семантикалық қатынаста фразеологизм -  көрнекіліктерге бөлінген, айтарлықтай күрделі болып келетін тілбірлігі.</a:t>
          </a:r>
          <a:endParaRPr lang="ru-RU" dirty="0"/>
        </a:p>
      </dgm:t>
    </dgm:pt>
    <dgm:pt modelId="{DA718C0C-9B69-43B5-80ED-D253F8673895}" type="parTrans" cxnId="{1E0DC89E-BFFE-4166-A4B6-1CF57A2F99D5}">
      <dgm:prSet/>
      <dgm:spPr/>
    </dgm:pt>
    <dgm:pt modelId="{A093C188-CB56-44E4-AE45-6232061C4BFF}" type="sibTrans" cxnId="{1E0DC89E-BFFE-4166-A4B6-1CF57A2F99D5}">
      <dgm:prSet/>
      <dgm:spPr/>
    </dgm:pt>
    <dgm:pt modelId="{3A69C6F6-21F6-4666-B807-13457FB763B3}" type="pres">
      <dgm:prSet presAssocID="{8FC2E021-39DC-48D6-9E03-1F401081F14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149149-F258-49E4-A6C5-B9AE3CC1316B}" type="pres">
      <dgm:prSet presAssocID="{6992FF6E-C703-41D2-BCF2-183B437F374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CF6295-0B81-4FCB-9C42-87F261B86841}" type="pres">
      <dgm:prSet presAssocID="{1BF05554-580A-4D75-B9B2-E1C70572DE9D}" presName="spacer" presStyleCnt="0"/>
      <dgm:spPr/>
    </dgm:pt>
    <dgm:pt modelId="{D77AAA63-9EA2-4376-9A5C-025643EA1DA2}" type="pres">
      <dgm:prSet presAssocID="{1D5758AA-6F81-46BD-B7C2-EE081DA84FD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56A36E-234B-4073-A0A5-DCDF140BDFE0}" type="pres">
      <dgm:prSet presAssocID="{99CC3F4A-29FE-4BBB-B49E-6E6E17FA5F56}" presName="spacer" presStyleCnt="0"/>
      <dgm:spPr/>
    </dgm:pt>
    <dgm:pt modelId="{F2C27DAB-992B-4F80-AE1F-CFFFCB28133C}" type="pres">
      <dgm:prSet presAssocID="{20C36342-3C42-4736-9E46-604881B8143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2B2724-BB6F-4688-B7E5-FFC67B8450C8}" type="presOf" srcId="{8FC2E021-39DC-48D6-9E03-1F401081F148}" destId="{3A69C6F6-21F6-4666-B807-13457FB763B3}" srcOrd="0" destOrd="0" presId="urn:microsoft.com/office/officeart/2005/8/layout/vList2"/>
    <dgm:cxn modelId="{1D02E7EB-379B-430E-B94B-60FA18832BEA}" type="presOf" srcId="{1D5758AA-6F81-46BD-B7C2-EE081DA84FD0}" destId="{D77AAA63-9EA2-4376-9A5C-025643EA1DA2}" srcOrd="0" destOrd="0" presId="urn:microsoft.com/office/officeart/2005/8/layout/vList2"/>
    <dgm:cxn modelId="{CDF29EA8-8435-4FFE-875B-B3C5E7B99B85}" srcId="{8FC2E021-39DC-48D6-9E03-1F401081F148}" destId="{6992FF6E-C703-41D2-BCF2-183B437F3742}" srcOrd="0" destOrd="0" parTransId="{D0CF4FC3-4938-455D-8A86-03669918E87A}" sibTransId="{1BF05554-580A-4D75-B9B2-E1C70572DE9D}"/>
    <dgm:cxn modelId="{1E0DC89E-BFFE-4166-A4B6-1CF57A2F99D5}" srcId="{8FC2E021-39DC-48D6-9E03-1F401081F148}" destId="{20C36342-3C42-4736-9E46-604881B81430}" srcOrd="2" destOrd="0" parTransId="{DA718C0C-9B69-43B5-80ED-D253F8673895}" sibTransId="{A093C188-CB56-44E4-AE45-6232061C4BFF}"/>
    <dgm:cxn modelId="{F282160F-25D1-4E28-B9FD-E254486D8166}" srcId="{8FC2E021-39DC-48D6-9E03-1F401081F148}" destId="{1D5758AA-6F81-46BD-B7C2-EE081DA84FD0}" srcOrd="1" destOrd="0" parTransId="{148C3EAC-24CD-4FA3-BC71-EE13AD2C378E}" sibTransId="{99CC3F4A-29FE-4BBB-B49E-6E6E17FA5F56}"/>
    <dgm:cxn modelId="{BC5B2633-CA10-424D-BDAC-875948C8DA27}" type="presOf" srcId="{6992FF6E-C703-41D2-BCF2-183B437F3742}" destId="{B0149149-F258-49E4-A6C5-B9AE3CC1316B}" srcOrd="0" destOrd="0" presId="urn:microsoft.com/office/officeart/2005/8/layout/vList2"/>
    <dgm:cxn modelId="{79B29489-7745-4264-ABE0-FE3175781E79}" type="presOf" srcId="{20C36342-3C42-4736-9E46-604881B81430}" destId="{F2C27DAB-992B-4F80-AE1F-CFFFCB28133C}" srcOrd="0" destOrd="0" presId="urn:microsoft.com/office/officeart/2005/8/layout/vList2"/>
    <dgm:cxn modelId="{FE8F7AE4-1F4D-4553-9F34-358E0387BC8B}" type="presParOf" srcId="{3A69C6F6-21F6-4666-B807-13457FB763B3}" destId="{B0149149-F258-49E4-A6C5-B9AE3CC1316B}" srcOrd="0" destOrd="0" presId="urn:microsoft.com/office/officeart/2005/8/layout/vList2"/>
    <dgm:cxn modelId="{4DDB933D-C273-49A5-96E5-8B7C9EB4424C}" type="presParOf" srcId="{3A69C6F6-21F6-4666-B807-13457FB763B3}" destId="{58CF6295-0B81-4FCB-9C42-87F261B86841}" srcOrd="1" destOrd="0" presId="urn:microsoft.com/office/officeart/2005/8/layout/vList2"/>
    <dgm:cxn modelId="{747EA758-B6B4-407F-92C0-C07CA899D9AB}" type="presParOf" srcId="{3A69C6F6-21F6-4666-B807-13457FB763B3}" destId="{D77AAA63-9EA2-4376-9A5C-025643EA1DA2}" srcOrd="2" destOrd="0" presId="urn:microsoft.com/office/officeart/2005/8/layout/vList2"/>
    <dgm:cxn modelId="{E2865DF6-10EA-49DA-93D0-78D5FCA8C817}" type="presParOf" srcId="{3A69C6F6-21F6-4666-B807-13457FB763B3}" destId="{2C56A36E-234B-4073-A0A5-DCDF140BDFE0}" srcOrd="3" destOrd="0" presId="urn:microsoft.com/office/officeart/2005/8/layout/vList2"/>
    <dgm:cxn modelId="{3E6D4EED-80D5-4086-9A51-3829EF44BC57}" type="presParOf" srcId="{3A69C6F6-21F6-4666-B807-13457FB763B3}" destId="{F2C27DAB-992B-4F80-AE1F-CFFFCB28133C}" srcOrd="4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5F0F16-424D-4F7B-ABE8-EACF81A3723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B28D2256-72F9-4544-B3ED-507A9B333E8A}" type="pres">
      <dgm:prSet presAssocID="{CD5F0F16-424D-4F7B-ABE8-EACF81A3723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F75986E5-C899-4EBC-B460-044C8E9074ED}" type="presOf" srcId="{CD5F0F16-424D-4F7B-ABE8-EACF81A37234}" destId="{B28D2256-72F9-4544-B3ED-507A9B333E8A}" srcOrd="0" destOrd="0" presId="urn:microsoft.com/office/officeart/2005/8/layout/vList6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9DCCA1-A3B8-4895-B11A-797346C38745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007990-95A4-4C13-97E0-72790B67658E}">
      <dgm:prSet phldrT="[Текст]"/>
      <dgm:spPr/>
      <dgm:t>
        <a:bodyPr/>
        <a:lstStyle/>
        <a:p>
          <a:r>
            <a:rPr lang="en-US" dirty="0" smtClean="0"/>
            <a:t>eat like a horse </a:t>
          </a:r>
          <a:endParaRPr lang="ru-RU" dirty="0"/>
        </a:p>
      </dgm:t>
    </dgm:pt>
    <dgm:pt modelId="{0D93EA56-BFB6-4D07-A3FD-9062A43705EB}" type="parTrans" cxnId="{C11DFD1E-278B-4112-8504-6C054AF8A800}">
      <dgm:prSet/>
      <dgm:spPr/>
      <dgm:t>
        <a:bodyPr/>
        <a:lstStyle/>
        <a:p>
          <a:endParaRPr lang="ru-RU"/>
        </a:p>
      </dgm:t>
    </dgm:pt>
    <dgm:pt modelId="{9543901E-0CD3-4BEF-98A7-302515AB401E}" type="sibTrans" cxnId="{C11DFD1E-278B-4112-8504-6C054AF8A800}">
      <dgm:prSet/>
      <dgm:spPr/>
      <dgm:t>
        <a:bodyPr/>
        <a:lstStyle/>
        <a:p>
          <a:endParaRPr lang="ru-RU"/>
        </a:p>
      </dgm:t>
    </dgm:pt>
    <dgm:pt modelId="{E0EABDB0-9E9E-46AC-8254-01DF9F0DD273}">
      <dgm:prSet phldrT="[Текст]"/>
      <dgm:spPr/>
      <dgm:t>
        <a:bodyPr/>
        <a:lstStyle/>
        <a:p>
          <a:r>
            <a:rPr lang="ru-RU" i="1" dirty="0" smtClean="0"/>
            <a:t>есть много и с жадностью</a:t>
          </a:r>
          <a:endParaRPr lang="ru-RU" dirty="0"/>
        </a:p>
      </dgm:t>
    </dgm:pt>
    <dgm:pt modelId="{B2419841-19B2-4F5A-9EB6-BB243A61248B}" type="parTrans" cxnId="{26940D81-392C-4DB1-8E1E-8FA48BF47BAA}">
      <dgm:prSet/>
      <dgm:spPr/>
      <dgm:t>
        <a:bodyPr/>
        <a:lstStyle/>
        <a:p>
          <a:endParaRPr lang="ru-RU"/>
        </a:p>
      </dgm:t>
    </dgm:pt>
    <dgm:pt modelId="{AE5A01DE-CDCA-4F06-96CA-EFF110084C19}" type="sibTrans" cxnId="{26940D81-392C-4DB1-8E1E-8FA48BF47BAA}">
      <dgm:prSet/>
      <dgm:spPr/>
      <dgm:t>
        <a:bodyPr/>
        <a:lstStyle/>
        <a:p>
          <a:endParaRPr lang="ru-RU"/>
        </a:p>
      </dgm:t>
    </dgm:pt>
    <dgm:pt modelId="{0F146700-DEC7-45F8-8B58-5659164BBDEA}">
      <dgm:prSet phldrT="[Текст]"/>
      <dgm:spPr/>
      <dgm:t>
        <a:bodyPr/>
        <a:lstStyle/>
        <a:p>
          <a:r>
            <a:rPr lang="kk-KZ" dirty="0" smtClean="0"/>
            <a:t>Апалақтанып, сараңданып жеу</a:t>
          </a:r>
          <a:endParaRPr lang="ru-RU" dirty="0"/>
        </a:p>
      </dgm:t>
    </dgm:pt>
    <dgm:pt modelId="{A4B0AD4D-5462-4CF9-9F65-00CE38B016B1}" type="parTrans" cxnId="{6323F74D-7AF9-44CD-ABCB-7ADAF6F07CF0}">
      <dgm:prSet/>
      <dgm:spPr/>
      <dgm:t>
        <a:bodyPr/>
        <a:lstStyle/>
        <a:p>
          <a:endParaRPr lang="ru-RU"/>
        </a:p>
      </dgm:t>
    </dgm:pt>
    <dgm:pt modelId="{7A7E41FC-DD02-4F56-B7FB-8B862A826A21}" type="sibTrans" cxnId="{6323F74D-7AF9-44CD-ABCB-7ADAF6F07CF0}">
      <dgm:prSet/>
      <dgm:spPr/>
      <dgm:t>
        <a:bodyPr/>
        <a:lstStyle/>
        <a:p>
          <a:endParaRPr lang="ru-RU"/>
        </a:p>
      </dgm:t>
    </dgm:pt>
    <dgm:pt modelId="{D5DD13D5-1DC2-4368-A4F1-7B77A16D406D}">
      <dgm:prSet phldrT="[Текст]"/>
      <dgm:spPr/>
      <dgm:t>
        <a:bodyPr/>
        <a:lstStyle/>
        <a:p>
          <a:r>
            <a:rPr lang="en-US" dirty="0" smtClean="0"/>
            <a:t>smoke like a chimney </a:t>
          </a:r>
          <a:endParaRPr lang="ru-RU" dirty="0"/>
        </a:p>
      </dgm:t>
    </dgm:pt>
    <dgm:pt modelId="{D3C234CC-8405-4CA8-BED4-36885516A687}" type="parTrans" cxnId="{10F05B70-B233-4C41-B16D-D33BED518232}">
      <dgm:prSet/>
      <dgm:spPr/>
      <dgm:t>
        <a:bodyPr/>
        <a:lstStyle/>
        <a:p>
          <a:endParaRPr lang="ru-RU"/>
        </a:p>
      </dgm:t>
    </dgm:pt>
    <dgm:pt modelId="{37E1E498-3B1D-4174-8F36-2902C9F20950}" type="sibTrans" cxnId="{10F05B70-B233-4C41-B16D-D33BED518232}">
      <dgm:prSet/>
      <dgm:spPr/>
      <dgm:t>
        <a:bodyPr/>
        <a:lstStyle/>
        <a:p>
          <a:endParaRPr lang="ru-RU"/>
        </a:p>
      </dgm:t>
    </dgm:pt>
    <dgm:pt modelId="{0D9D1B0C-D37C-47FB-AE5E-935FF20C954D}">
      <dgm:prSet phldrT="[Текст]"/>
      <dgm:spPr/>
      <dgm:t>
        <a:bodyPr/>
        <a:lstStyle/>
        <a:p>
          <a:r>
            <a:rPr lang="en-US" i="1" dirty="0" smtClean="0"/>
            <a:t>“</a:t>
          </a:r>
          <a:r>
            <a:rPr lang="ru-RU" i="1" dirty="0" smtClean="0"/>
            <a:t>дымить как паровоз", много курить</a:t>
          </a:r>
          <a:endParaRPr lang="ru-RU" dirty="0"/>
        </a:p>
      </dgm:t>
    </dgm:pt>
    <dgm:pt modelId="{BEEC2A3C-B29C-4E32-8A85-5DD742F93430}" type="parTrans" cxnId="{CCCEFB58-29A2-45BF-855E-4B9A3596F053}">
      <dgm:prSet/>
      <dgm:spPr/>
      <dgm:t>
        <a:bodyPr/>
        <a:lstStyle/>
        <a:p>
          <a:endParaRPr lang="ru-RU"/>
        </a:p>
      </dgm:t>
    </dgm:pt>
    <dgm:pt modelId="{EDC728C2-4D8B-4D70-AD60-6F535D4657EF}" type="sibTrans" cxnId="{CCCEFB58-29A2-45BF-855E-4B9A3596F053}">
      <dgm:prSet/>
      <dgm:spPr/>
      <dgm:t>
        <a:bodyPr/>
        <a:lstStyle/>
        <a:p>
          <a:endParaRPr lang="ru-RU"/>
        </a:p>
      </dgm:t>
    </dgm:pt>
    <dgm:pt modelId="{27552372-BDC6-420D-9E17-AEB413E5DDD3}">
      <dgm:prSet phldrT="[Текст]"/>
      <dgm:spPr/>
      <dgm:t>
        <a:bodyPr/>
        <a:lstStyle/>
        <a:p>
          <a:r>
            <a:rPr lang="kk-KZ" dirty="0" smtClean="0"/>
            <a:t>Көп шылым</a:t>
          </a:r>
        </a:p>
        <a:p>
          <a:r>
            <a:rPr lang="kk-KZ" dirty="0" smtClean="0"/>
            <a:t> шегу</a:t>
          </a:r>
          <a:endParaRPr lang="ru-RU" dirty="0"/>
        </a:p>
      </dgm:t>
    </dgm:pt>
    <dgm:pt modelId="{D54D88A3-E86C-453C-8718-62DF072852A2}" type="parTrans" cxnId="{DEDDA250-7AFA-44DB-8CB0-0B87EF36C73F}">
      <dgm:prSet/>
      <dgm:spPr/>
      <dgm:t>
        <a:bodyPr/>
        <a:lstStyle/>
        <a:p>
          <a:endParaRPr lang="ru-RU"/>
        </a:p>
      </dgm:t>
    </dgm:pt>
    <dgm:pt modelId="{B37DB976-E36D-43B3-9D04-D3A817247363}" type="sibTrans" cxnId="{DEDDA250-7AFA-44DB-8CB0-0B87EF36C73F}">
      <dgm:prSet/>
      <dgm:spPr/>
      <dgm:t>
        <a:bodyPr/>
        <a:lstStyle/>
        <a:p>
          <a:endParaRPr lang="ru-RU"/>
        </a:p>
      </dgm:t>
    </dgm:pt>
    <dgm:pt modelId="{587E019F-C6B5-4138-82F3-2D3E3C53E3BD}">
      <dgm:prSet phldrT="[Текст]"/>
      <dgm:spPr/>
      <dgm:t>
        <a:bodyPr/>
        <a:lstStyle/>
        <a:p>
          <a:r>
            <a:rPr lang="en-US" dirty="0" smtClean="0"/>
            <a:t>swear like a trooper </a:t>
          </a:r>
          <a:endParaRPr lang="ru-RU" dirty="0"/>
        </a:p>
      </dgm:t>
    </dgm:pt>
    <dgm:pt modelId="{82A8E01F-F9FC-40E5-B814-24C452121DFB}" type="parTrans" cxnId="{81BCF501-FC43-4BB4-9030-62DB8E367B53}">
      <dgm:prSet/>
      <dgm:spPr/>
      <dgm:t>
        <a:bodyPr/>
        <a:lstStyle/>
        <a:p>
          <a:endParaRPr lang="ru-RU"/>
        </a:p>
      </dgm:t>
    </dgm:pt>
    <dgm:pt modelId="{E48A4904-CEE4-4329-83FA-5DF04F8E77BF}" type="sibTrans" cxnId="{81BCF501-FC43-4BB4-9030-62DB8E367B53}">
      <dgm:prSet/>
      <dgm:spPr/>
      <dgm:t>
        <a:bodyPr/>
        <a:lstStyle/>
        <a:p>
          <a:endParaRPr lang="ru-RU"/>
        </a:p>
      </dgm:t>
    </dgm:pt>
    <dgm:pt modelId="{F85DD1D3-467E-4281-947F-512D6967B254}">
      <dgm:prSet phldrT="[Текст]"/>
      <dgm:spPr/>
      <dgm:t>
        <a:bodyPr/>
        <a:lstStyle/>
        <a:p>
          <a:r>
            <a:rPr lang="kk-KZ" dirty="0" smtClean="0"/>
            <a:t>Болмашы нәрсеге ұрысу</a:t>
          </a:r>
          <a:endParaRPr lang="ru-RU" dirty="0"/>
        </a:p>
      </dgm:t>
    </dgm:pt>
    <dgm:pt modelId="{26938728-9DE6-42C6-872E-1DE8A059E61C}" type="parTrans" cxnId="{A6D659E5-AC02-4EA8-9606-77FE6B3D7DCB}">
      <dgm:prSet/>
      <dgm:spPr/>
      <dgm:t>
        <a:bodyPr/>
        <a:lstStyle/>
        <a:p>
          <a:endParaRPr lang="ru-RU"/>
        </a:p>
      </dgm:t>
    </dgm:pt>
    <dgm:pt modelId="{118726AB-9CBA-4F84-87DE-107766D4ACE4}" type="sibTrans" cxnId="{A6D659E5-AC02-4EA8-9606-77FE6B3D7DCB}">
      <dgm:prSet/>
      <dgm:spPr/>
      <dgm:t>
        <a:bodyPr/>
        <a:lstStyle/>
        <a:p>
          <a:endParaRPr lang="ru-RU"/>
        </a:p>
      </dgm:t>
    </dgm:pt>
    <dgm:pt modelId="{6DE00832-F597-4B2D-AB0C-20C4C73E40B4}">
      <dgm:prSet phldrT="[Текст]"/>
      <dgm:spPr/>
      <dgm:t>
        <a:bodyPr/>
        <a:lstStyle/>
        <a:p>
          <a:r>
            <a:rPr lang="ru-RU" i="1" smtClean="0"/>
            <a:t>ругаться на чем свет стоит</a:t>
          </a:r>
          <a:endParaRPr lang="ru-RU" dirty="0"/>
        </a:p>
      </dgm:t>
    </dgm:pt>
    <dgm:pt modelId="{D32EB9A0-C89D-46EC-B4CA-6729035A1412}" type="parTrans" cxnId="{907DFAD7-73B7-4BAC-841D-88FDF94FD641}">
      <dgm:prSet/>
      <dgm:spPr/>
      <dgm:t>
        <a:bodyPr/>
        <a:lstStyle/>
        <a:p>
          <a:endParaRPr lang="ru-RU"/>
        </a:p>
      </dgm:t>
    </dgm:pt>
    <dgm:pt modelId="{8342B48C-6BC8-4915-AF87-699549A40AE2}" type="sibTrans" cxnId="{907DFAD7-73B7-4BAC-841D-88FDF94FD641}">
      <dgm:prSet/>
      <dgm:spPr/>
      <dgm:t>
        <a:bodyPr/>
        <a:lstStyle/>
        <a:p>
          <a:endParaRPr lang="ru-RU"/>
        </a:p>
      </dgm:t>
    </dgm:pt>
    <dgm:pt modelId="{14EEE382-2018-4847-8D82-787BE4F60111}" type="pres">
      <dgm:prSet presAssocID="{529DCCA1-A3B8-4895-B11A-797346C3874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FCA69F2-516C-47F1-BBBC-F2DC05D4E1DD}" type="pres">
      <dgm:prSet presAssocID="{34007990-95A4-4C13-97E0-72790B67658E}" presName="root" presStyleCnt="0"/>
      <dgm:spPr/>
    </dgm:pt>
    <dgm:pt modelId="{62E43CAD-4E8D-4FA0-B122-F79B72EB8366}" type="pres">
      <dgm:prSet presAssocID="{34007990-95A4-4C13-97E0-72790B67658E}" presName="rootComposite" presStyleCnt="0"/>
      <dgm:spPr/>
    </dgm:pt>
    <dgm:pt modelId="{3B5DD320-0C8D-4727-A2D9-7ECD858ABF38}" type="pres">
      <dgm:prSet presAssocID="{34007990-95A4-4C13-97E0-72790B67658E}" presName="rootText" presStyleLbl="node1" presStyleIdx="0" presStyleCnt="3"/>
      <dgm:spPr/>
      <dgm:t>
        <a:bodyPr/>
        <a:lstStyle/>
        <a:p>
          <a:endParaRPr lang="ru-RU"/>
        </a:p>
      </dgm:t>
    </dgm:pt>
    <dgm:pt modelId="{CE6DBDC1-45D3-4237-A739-A50AE3CD50AC}" type="pres">
      <dgm:prSet presAssocID="{34007990-95A4-4C13-97E0-72790B67658E}" presName="rootConnector" presStyleLbl="node1" presStyleIdx="0" presStyleCnt="3"/>
      <dgm:spPr/>
      <dgm:t>
        <a:bodyPr/>
        <a:lstStyle/>
        <a:p>
          <a:endParaRPr lang="ru-RU"/>
        </a:p>
      </dgm:t>
    </dgm:pt>
    <dgm:pt modelId="{84E03C60-086E-46D3-8C4C-4553CC1A5DD8}" type="pres">
      <dgm:prSet presAssocID="{34007990-95A4-4C13-97E0-72790B67658E}" presName="childShape" presStyleCnt="0"/>
      <dgm:spPr/>
    </dgm:pt>
    <dgm:pt modelId="{BAB19651-FCE6-42A0-ABAD-98AF68B2B9F1}" type="pres">
      <dgm:prSet presAssocID="{B2419841-19B2-4F5A-9EB6-BB243A61248B}" presName="Name13" presStyleLbl="parChTrans1D2" presStyleIdx="0" presStyleCnt="6"/>
      <dgm:spPr/>
      <dgm:t>
        <a:bodyPr/>
        <a:lstStyle/>
        <a:p>
          <a:endParaRPr lang="ru-RU"/>
        </a:p>
      </dgm:t>
    </dgm:pt>
    <dgm:pt modelId="{81ECED76-D88E-4C13-8936-0EF9793C12D0}" type="pres">
      <dgm:prSet presAssocID="{E0EABDB0-9E9E-46AC-8254-01DF9F0DD273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C6F4-2163-4951-AB6C-2604EDC74A68}" type="pres">
      <dgm:prSet presAssocID="{A4B0AD4D-5462-4CF9-9F65-00CE38B016B1}" presName="Name13" presStyleLbl="parChTrans1D2" presStyleIdx="1" presStyleCnt="6"/>
      <dgm:spPr/>
      <dgm:t>
        <a:bodyPr/>
        <a:lstStyle/>
        <a:p>
          <a:endParaRPr lang="ru-RU"/>
        </a:p>
      </dgm:t>
    </dgm:pt>
    <dgm:pt modelId="{57EE2196-D11B-4BA0-8194-5C679261BE69}" type="pres">
      <dgm:prSet presAssocID="{0F146700-DEC7-45F8-8B58-5659164BBDEA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BE3F0-9F66-4FFA-BA96-244E014B4420}" type="pres">
      <dgm:prSet presAssocID="{D5DD13D5-1DC2-4368-A4F1-7B77A16D406D}" presName="root" presStyleCnt="0"/>
      <dgm:spPr/>
    </dgm:pt>
    <dgm:pt modelId="{AE262DB2-6F67-4C6B-8B01-406D4E3E965A}" type="pres">
      <dgm:prSet presAssocID="{D5DD13D5-1DC2-4368-A4F1-7B77A16D406D}" presName="rootComposite" presStyleCnt="0"/>
      <dgm:spPr/>
    </dgm:pt>
    <dgm:pt modelId="{2D4A4CBB-DD9A-419B-B1B9-340ACF8F9D13}" type="pres">
      <dgm:prSet presAssocID="{D5DD13D5-1DC2-4368-A4F1-7B77A16D406D}" presName="rootText" presStyleLbl="node1" presStyleIdx="1" presStyleCnt="3"/>
      <dgm:spPr/>
      <dgm:t>
        <a:bodyPr/>
        <a:lstStyle/>
        <a:p>
          <a:endParaRPr lang="ru-RU"/>
        </a:p>
      </dgm:t>
    </dgm:pt>
    <dgm:pt modelId="{CA3337F4-D6BB-4CC5-97C2-36D48ADF36F5}" type="pres">
      <dgm:prSet presAssocID="{D5DD13D5-1DC2-4368-A4F1-7B77A16D406D}" presName="rootConnector" presStyleLbl="node1" presStyleIdx="1" presStyleCnt="3"/>
      <dgm:spPr/>
      <dgm:t>
        <a:bodyPr/>
        <a:lstStyle/>
        <a:p>
          <a:endParaRPr lang="ru-RU"/>
        </a:p>
      </dgm:t>
    </dgm:pt>
    <dgm:pt modelId="{9D3D8A5D-BDF0-4A0B-B32C-E7B9A879161E}" type="pres">
      <dgm:prSet presAssocID="{D5DD13D5-1DC2-4368-A4F1-7B77A16D406D}" presName="childShape" presStyleCnt="0"/>
      <dgm:spPr/>
    </dgm:pt>
    <dgm:pt modelId="{B08CB730-496E-4F9E-97BD-544761782EC1}" type="pres">
      <dgm:prSet presAssocID="{BEEC2A3C-B29C-4E32-8A85-5DD742F93430}" presName="Name13" presStyleLbl="parChTrans1D2" presStyleIdx="2" presStyleCnt="6"/>
      <dgm:spPr/>
      <dgm:t>
        <a:bodyPr/>
        <a:lstStyle/>
        <a:p>
          <a:endParaRPr lang="ru-RU"/>
        </a:p>
      </dgm:t>
    </dgm:pt>
    <dgm:pt modelId="{F2359C30-6F7E-4DC0-BC66-715FD2E1B304}" type="pres">
      <dgm:prSet presAssocID="{0D9D1B0C-D37C-47FB-AE5E-935FF20C954D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0BF2A1-CFCF-440B-A494-ECA46C2B9D12}" type="pres">
      <dgm:prSet presAssocID="{D54D88A3-E86C-453C-8718-62DF072852A2}" presName="Name13" presStyleLbl="parChTrans1D2" presStyleIdx="3" presStyleCnt="6"/>
      <dgm:spPr/>
      <dgm:t>
        <a:bodyPr/>
        <a:lstStyle/>
        <a:p>
          <a:endParaRPr lang="ru-RU"/>
        </a:p>
      </dgm:t>
    </dgm:pt>
    <dgm:pt modelId="{350968C4-7D96-452C-A456-9D2CCB97B555}" type="pres">
      <dgm:prSet presAssocID="{27552372-BDC6-420D-9E17-AEB413E5DDD3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D67938-7ED5-4C1C-A209-5376D88FD4A2}" type="pres">
      <dgm:prSet presAssocID="{D32EB9A0-C89D-46EC-B4CA-6729035A1412}" presName="Name13" presStyleLbl="parChTrans1D2" presStyleIdx="4" presStyleCnt="6"/>
      <dgm:spPr/>
      <dgm:t>
        <a:bodyPr/>
        <a:lstStyle/>
        <a:p>
          <a:endParaRPr lang="ru-RU"/>
        </a:p>
      </dgm:t>
    </dgm:pt>
    <dgm:pt modelId="{30C6D746-0A1A-49A4-A5D2-7AB0ECAA3977}" type="pres">
      <dgm:prSet presAssocID="{6DE00832-F597-4B2D-AB0C-20C4C73E40B4}" presName="childText" presStyleLbl="bgAcc1" presStyleIdx="4" presStyleCnt="6" custLinFactX="42995" custLinFactY="-100000" custLinFactNeighborX="100000" custLinFactNeighborY="-16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4F74EE-4BE3-4219-B576-04D3E31FEC1F}" type="pres">
      <dgm:prSet presAssocID="{26938728-9DE6-42C6-872E-1DE8A059E61C}" presName="Name13" presStyleLbl="parChTrans1D2" presStyleIdx="5" presStyleCnt="6"/>
      <dgm:spPr/>
      <dgm:t>
        <a:bodyPr/>
        <a:lstStyle/>
        <a:p>
          <a:endParaRPr lang="ru-RU"/>
        </a:p>
      </dgm:t>
    </dgm:pt>
    <dgm:pt modelId="{431DD6A5-2DDB-4871-9ACB-8210A91921B4}" type="pres">
      <dgm:prSet presAssocID="{F85DD1D3-467E-4281-947F-512D6967B254}" presName="childText" presStyleLbl="bgAcc1" presStyleIdx="5" presStyleCnt="6" custLinFactX="42995" custLinFactY="-100000" custLinFactNeighborX="100000" custLinFactNeighborY="-145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512A1E-558C-4306-8659-C12E1C412B0F}" type="pres">
      <dgm:prSet presAssocID="{587E019F-C6B5-4138-82F3-2D3E3C53E3BD}" presName="root" presStyleCnt="0"/>
      <dgm:spPr/>
    </dgm:pt>
    <dgm:pt modelId="{0E2A5620-C9FB-45CF-9405-62B6DADCE910}" type="pres">
      <dgm:prSet presAssocID="{587E019F-C6B5-4138-82F3-2D3E3C53E3BD}" presName="rootComposite" presStyleCnt="0"/>
      <dgm:spPr/>
    </dgm:pt>
    <dgm:pt modelId="{0981A4C4-9182-49A6-A567-785F654D058A}" type="pres">
      <dgm:prSet presAssocID="{587E019F-C6B5-4138-82F3-2D3E3C53E3BD}" presName="rootText" presStyleLbl="node1" presStyleIdx="2" presStyleCnt="3"/>
      <dgm:spPr/>
      <dgm:t>
        <a:bodyPr/>
        <a:lstStyle/>
        <a:p>
          <a:endParaRPr lang="ru-RU"/>
        </a:p>
      </dgm:t>
    </dgm:pt>
    <dgm:pt modelId="{A7B5ED3A-FF20-440B-87F6-E4996D898985}" type="pres">
      <dgm:prSet presAssocID="{587E019F-C6B5-4138-82F3-2D3E3C53E3BD}" presName="rootConnector" presStyleLbl="node1" presStyleIdx="2" presStyleCnt="3"/>
      <dgm:spPr/>
      <dgm:t>
        <a:bodyPr/>
        <a:lstStyle/>
        <a:p>
          <a:endParaRPr lang="ru-RU"/>
        </a:p>
      </dgm:t>
    </dgm:pt>
    <dgm:pt modelId="{6F679016-F293-46D4-A6AD-AA02EE5FC112}" type="pres">
      <dgm:prSet presAssocID="{587E019F-C6B5-4138-82F3-2D3E3C53E3BD}" presName="childShape" presStyleCnt="0"/>
      <dgm:spPr/>
    </dgm:pt>
  </dgm:ptLst>
  <dgm:cxnLst>
    <dgm:cxn modelId="{0D1277E7-89B1-4EF2-BE57-02B61EE723E0}" type="presOf" srcId="{BEEC2A3C-B29C-4E32-8A85-5DD742F93430}" destId="{B08CB730-496E-4F9E-97BD-544761782EC1}" srcOrd="0" destOrd="0" presId="urn:microsoft.com/office/officeart/2005/8/layout/hierarchy3"/>
    <dgm:cxn modelId="{D47A350B-0C8E-4517-813F-046DCFB5B05E}" type="presOf" srcId="{D5DD13D5-1DC2-4368-A4F1-7B77A16D406D}" destId="{CA3337F4-D6BB-4CC5-97C2-36D48ADF36F5}" srcOrd="1" destOrd="0" presId="urn:microsoft.com/office/officeart/2005/8/layout/hierarchy3"/>
    <dgm:cxn modelId="{6323F74D-7AF9-44CD-ABCB-7ADAF6F07CF0}" srcId="{34007990-95A4-4C13-97E0-72790B67658E}" destId="{0F146700-DEC7-45F8-8B58-5659164BBDEA}" srcOrd="1" destOrd="0" parTransId="{A4B0AD4D-5462-4CF9-9F65-00CE38B016B1}" sibTransId="{7A7E41FC-DD02-4F56-B7FB-8B862A826A21}"/>
    <dgm:cxn modelId="{144982C1-6577-4FAE-8E49-7C2D2718CAD6}" type="presOf" srcId="{26938728-9DE6-42C6-872E-1DE8A059E61C}" destId="{424F74EE-4BE3-4219-B576-04D3E31FEC1F}" srcOrd="0" destOrd="0" presId="urn:microsoft.com/office/officeart/2005/8/layout/hierarchy3"/>
    <dgm:cxn modelId="{0983F473-9D2B-45CE-83CC-95E2AD0798F8}" type="presOf" srcId="{A4B0AD4D-5462-4CF9-9F65-00CE38B016B1}" destId="{9DB2C6F4-2163-4951-AB6C-2604EDC74A68}" srcOrd="0" destOrd="0" presId="urn:microsoft.com/office/officeart/2005/8/layout/hierarchy3"/>
    <dgm:cxn modelId="{81BCF501-FC43-4BB4-9030-62DB8E367B53}" srcId="{529DCCA1-A3B8-4895-B11A-797346C38745}" destId="{587E019F-C6B5-4138-82F3-2D3E3C53E3BD}" srcOrd="2" destOrd="0" parTransId="{82A8E01F-F9FC-40E5-B814-24C452121DFB}" sibTransId="{E48A4904-CEE4-4329-83FA-5DF04F8E77BF}"/>
    <dgm:cxn modelId="{2626D0CF-DD8A-4736-892C-5F3226E501EC}" type="presOf" srcId="{27552372-BDC6-420D-9E17-AEB413E5DDD3}" destId="{350968C4-7D96-452C-A456-9D2CCB97B555}" srcOrd="0" destOrd="0" presId="urn:microsoft.com/office/officeart/2005/8/layout/hierarchy3"/>
    <dgm:cxn modelId="{CCCEFB58-29A2-45BF-855E-4B9A3596F053}" srcId="{D5DD13D5-1DC2-4368-A4F1-7B77A16D406D}" destId="{0D9D1B0C-D37C-47FB-AE5E-935FF20C954D}" srcOrd="0" destOrd="0" parTransId="{BEEC2A3C-B29C-4E32-8A85-5DD742F93430}" sibTransId="{EDC728C2-4D8B-4D70-AD60-6F535D4657EF}"/>
    <dgm:cxn modelId="{EB8D182E-8664-4EF6-BF59-E7BB168524CA}" type="presOf" srcId="{6DE00832-F597-4B2D-AB0C-20C4C73E40B4}" destId="{30C6D746-0A1A-49A4-A5D2-7AB0ECAA3977}" srcOrd="0" destOrd="0" presId="urn:microsoft.com/office/officeart/2005/8/layout/hierarchy3"/>
    <dgm:cxn modelId="{DEDDA250-7AFA-44DB-8CB0-0B87EF36C73F}" srcId="{D5DD13D5-1DC2-4368-A4F1-7B77A16D406D}" destId="{27552372-BDC6-420D-9E17-AEB413E5DDD3}" srcOrd="1" destOrd="0" parTransId="{D54D88A3-E86C-453C-8718-62DF072852A2}" sibTransId="{B37DB976-E36D-43B3-9D04-D3A817247363}"/>
    <dgm:cxn modelId="{907DFAD7-73B7-4BAC-841D-88FDF94FD641}" srcId="{D5DD13D5-1DC2-4368-A4F1-7B77A16D406D}" destId="{6DE00832-F597-4B2D-AB0C-20C4C73E40B4}" srcOrd="2" destOrd="0" parTransId="{D32EB9A0-C89D-46EC-B4CA-6729035A1412}" sibTransId="{8342B48C-6BC8-4915-AF87-699549A40AE2}"/>
    <dgm:cxn modelId="{C87D8156-E724-4988-B8F2-9C7FAD685810}" type="presOf" srcId="{E0EABDB0-9E9E-46AC-8254-01DF9F0DD273}" destId="{81ECED76-D88E-4C13-8936-0EF9793C12D0}" srcOrd="0" destOrd="0" presId="urn:microsoft.com/office/officeart/2005/8/layout/hierarchy3"/>
    <dgm:cxn modelId="{3BBE6539-D409-45F0-AB25-ACF462C47A6F}" type="presOf" srcId="{587E019F-C6B5-4138-82F3-2D3E3C53E3BD}" destId="{A7B5ED3A-FF20-440B-87F6-E4996D898985}" srcOrd="1" destOrd="0" presId="urn:microsoft.com/office/officeart/2005/8/layout/hierarchy3"/>
    <dgm:cxn modelId="{3AB44932-394C-45CC-90B8-022FDC8307DE}" type="presOf" srcId="{0D9D1B0C-D37C-47FB-AE5E-935FF20C954D}" destId="{F2359C30-6F7E-4DC0-BC66-715FD2E1B304}" srcOrd="0" destOrd="0" presId="urn:microsoft.com/office/officeart/2005/8/layout/hierarchy3"/>
    <dgm:cxn modelId="{10F05B70-B233-4C41-B16D-D33BED518232}" srcId="{529DCCA1-A3B8-4895-B11A-797346C38745}" destId="{D5DD13D5-1DC2-4368-A4F1-7B77A16D406D}" srcOrd="1" destOrd="0" parTransId="{D3C234CC-8405-4CA8-BED4-36885516A687}" sibTransId="{37E1E498-3B1D-4174-8F36-2902C9F20950}"/>
    <dgm:cxn modelId="{A6D659E5-AC02-4EA8-9606-77FE6B3D7DCB}" srcId="{D5DD13D5-1DC2-4368-A4F1-7B77A16D406D}" destId="{F85DD1D3-467E-4281-947F-512D6967B254}" srcOrd="3" destOrd="0" parTransId="{26938728-9DE6-42C6-872E-1DE8A059E61C}" sibTransId="{118726AB-9CBA-4F84-87DE-107766D4ACE4}"/>
    <dgm:cxn modelId="{C11DFD1E-278B-4112-8504-6C054AF8A800}" srcId="{529DCCA1-A3B8-4895-B11A-797346C38745}" destId="{34007990-95A4-4C13-97E0-72790B67658E}" srcOrd="0" destOrd="0" parTransId="{0D93EA56-BFB6-4D07-A3FD-9062A43705EB}" sibTransId="{9543901E-0CD3-4BEF-98A7-302515AB401E}"/>
    <dgm:cxn modelId="{F142E2C6-8C1A-4B7D-92DA-D9F98205C3D7}" type="presOf" srcId="{587E019F-C6B5-4138-82F3-2D3E3C53E3BD}" destId="{0981A4C4-9182-49A6-A567-785F654D058A}" srcOrd="0" destOrd="0" presId="urn:microsoft.com/office/officeart/2005/8/layout/hierarchy3"/>
    <dgm:cxn modelId="{A8078EBE-FC38-418E-8AA8-92F8077CCEF7}" type="presOf" srcId="{D32EB9A0-C89D-46EC-B4CA-6729035A1412}" destId="{1AD67938-7ED5-4C1C-A209-5376D88FD4A2}" srcOrd="0" destOrd="0" presId="urn:microsoft.com/office/officeart/2005/8/layout/hierarchy3"/>
    <dgm:cxn modelId="{AF497155-8D9C-4B81-89A3-FE3F1D2227AE}" type="presOf" srcId="{529DCCA1-A3B8-4895-B11A-797346C38745}" destId="{14EEE382-2018-4847-8D82-787BE4F60111}" srcOrd="0" destOrd="0" presId="urn:microsoft.com/office/officeart/2005/8/layout/hierarchy3"/>
    <dgm:cxn modelId="{55C9A12F-65F6-4E41-98DA-86A5C0FC8713}" type="presOf" srcId="{D5DD13D5-1DC2-4368-A4F1-7B77A16D406D}" destId="{2D4A4CBB-DD9A-419B-B1B9-340ACF8F9D13}" srcOrd="0" destOrd="0" presId="urn:microsoft.com/office/officeart/2005/8/layout/hierarchy3"/>
    <dgm:cxn modelId="{26940D81-392C-4DB1-8E1E-8FA48BF47BAA}" srcId="{34007990-95A4-4C13-97E0-72790B67658E}" destId="{E0EABDB0-9E9E-46AC-8254-01DF9F0DD273}" srcOrd="0" destOrd="0" parTransId="{B2419841-19B2-4F5A-9EB6-BB243A61248B}" sibTransId="{AE5A01DE-CDCA-4F06-96CA-EFF110084C19}"/>
    <dgm:cxn modelId="{FA311F59-66AB-487A-B0C7-87A1198696E4}" type="presOf" srcId="{0F146700-DEC7-45F8-8B58-5659164BBDEA}" destId="{57EE2196-D11B-4BA0-8194-5C679261BE69}" srcOrd="0" destOrd="0" presId="urn:microsoft.com/office/officeart/2005/8/layout/hierarchy3"/>
    <dgm:cxn modelId="{62745ACE-5FD6-464F-809B-7453115A9743}" type="presOf" srcId="{34007990-95A4-4C13-97E0-72790B67658E}" destId="{CE6DBDC1-45D3-4237-A739-A50AE3CD50AC}" srcOrd="1" destOrd="0" presId="urn:microsoft.com/office/officeart/2005/8/layout/hierarchy3"/>
    <dgm:cxn modelId="{71D57180-504F-4AB4-9F8E-8DA21BB70DCA}" type="presOf" srcId="{F85DD1D3-467E-4281-947F-512D6967B254}" destId="{431DD6A5-2DDB-4871-9ACB-8210A91921B4}" srcOrd="0" destOrd="0" presId="urn:microsoft.com/office/officeart/2005/8/layout/hierarchy3"/>
    <dgm:cxn modelId="{CDE5BB7F-5746-474B-8F07-478EEED5A948}" type="presOf" srcId="{B2419841-19B2-4F5A-9EB6-BB243A61248B}" destId="{BAB19651-FCE6-42A0-ABAD-98AF68B2B9F1}" srcOrd="0" destOrd="0" presId="urn:microsoft.com/office/officeart/2005/8/layout/hierarchy3"/>
    <dgm:cxn modelId="{324AC173-5465-4479-8829-5381A1B37A02}" type="presOf" srcId="{34007990-95A4-4C13-97E0-72790B67658E}" destId="{3B5DD320-0C8D-4727-A2D9-7ECD858ABF38}" srcOrd="0" destOrd="0" presId="urn:microsoft.com/office/officeart/2005/8/layout/hierarchy3"/>
    <dgm:cxn modelId="{A87249D8-DA7D-4179-8799-0CA4B091101E}" type="presOf" srcId="{D54D88A3-E86C-453C-8718-62DF072852A2}" destId="{B20BF2A1-CFCF-440B-A494-ECA46C2B9D12}" srcOrd="0" destOrd="0" presId="urn:microsoft.com/office/officeart/2005/8/layout/hierarchy3"/>
    <dgm:cxn modelId="{20FA76DE-F921-4A74-BF94-78B199CC2C51}" type="presParOf" srcId="{14EEE382-2018-4847-8D82-787BE4F60111}" destId="{8FCA69F2-516C-47F1-BBBC-F2DC05D4E1DD}" srcOrd="0" destOrd="0" presId="urn:microsoft.com/office/officeart/2005/8/layout/hierarchy3"/>
    <dgm:cxn modelId="{8CD1F4CE-D391-43E2-930F-5FE02C714020}" type="presParOf" srcId="{8FCA69F2-516C-47F1-BBBC-F2DC05D4E1DD}" destId="{62E43CAD-4E8D-4FA0-B122-F79B72EB8366}" srcOrd="0" destOrd="0" presId="urn:microsoft.com/office/officeart/2005/8/layout/hierarchy3"/>
    <dgm:cxn modelId="{166E16E5-6B4B-4225-9E6F-92F7360FB241}" type="presParOf" srcId="{62E43CAD-4E8D-4FA0-B122-F79B72EB8366}" destId="{3B5DD320-0C8D-4727-A2D9-7ECD858ABF38}" srcOrd="0" destOrd="0" presId="urn:microsoft.com/office/officeart/2005/8/layout/hierarchy3"/>
    <dgm:cxn modelId="{83465AF9-5A2A-4573-AD6E-23916B2A7DB0}" type="presParOf" srcId="{62E43CAD-4E8D-4FA0-B122-F79B72EB8366}" destId="{CE6DBDC1-45D3-4237-A739-A50AE3CD50AC}" srcOrd="1" destOrd="0" presId="urn:microsoft.com/office/officeart/2005/8/layout/hierarchy3"/>
    <dgm:cxn modelId="{A65448D7-ECCD-4FD9-8CD8-8AD2A6D8CF56}" type="presParOf" srcId="{8FCA69F2-516C-47F1-BBBC-F2DC05D4E1DD}" destId="{84E03C60-086E-46D3-8C4C-4553CC1A5DD8}" srcOrd="1" destOrd="0" presId="urn:microsoft.com/office/officeart/2005/8/layout/hierarchy3"/>
    <dgm:cxn modelId="{9FE4E7EB-5609-4FA4-B622-491DCD27FAA6}" type="presParOf" srcId="{84E03C60-086E-46D3-8C4C-4553CC1A5DD8}" destId="{BAB19651-FCE6-42A0-ABAD-98AF68B2B9F1}" srcOrd="0" destOrd="0" presId="urn:microsoft.com/office/officeart/2005/8/layout/hierarchy3"/>
    <dgm:cxn modelId="{8D91AB41-6866-43A5-B6C9-75E775DBC5B8}" type="presParOf" srcId="{84E03C60-086E-46D3-8C4C-4553CC1A5DD8}" destId="{81ECED76-D88E-4C13-8936-0EF9793C12D0}" srcOrd="1" destOrd="0" presId="urn:microsoft.com/office/officeart/2005/8/layout/hierarchy3"/>
    <dgm:cxn modelId="{E4A29753-31E0-4CC1-953F-3E3C9A17BC4B}" type="presParOf" srcId="{84E03C60-086E-46D3-8C4C-4553CC1A5DD8}" destId="{9DB2C6F4-2163-4951-AB6C-2604EDC74A68}" srcOrd="2" destOrd="0" presId="urn:microsoft.com/office/officeart/2005/8/layout/hierarchy3"/>
    <dgm:cxn modelId="{6DF3F731-CBD2-4677-8E10-FD8426E2CE5A}" type="presParOf" srcId="{84E03C60-086E-46D3-8C4C-4553CC1A5DD8}" destId="{57EE2196-D11B-4BA0-8194-5C679261BE69}" srcOrd="3" destOrd="0" presId="urn:microsoft.com/office/officeart/2005/8/layout/hierarchy3"/>
    <dgm:cxn modelId="{A7873A7C-8763-49D0-864D-4533FD6D3CD6}" type="presParOf" srcId="{14EEE382-2018-4847-8D82-787BE4F60111}" destId="{520BE3F0-9F66-4FFA-BA96-244E014B4420}" srcOrd="1" destOrd="0" presId="urn:microsoft.com/office/officeart/2005/8/layout/hierarchy3"/>
    <dgm:cxn modelId="{A1C921D5-61BF-4788-80E7-E3664605E7B2}" type="presParOf" srcId="{520BE3F0-9F66-4FFA-BA96-244E014B4420}" destId="{AE262DB2-6F67-4C6B-8B01-406D4E3E965A}" srcOrd="0" destOrd="0" presId="urn:microsoft.com/office/officeart/2005/8/layout/hierarchy3"/>
    <dgm:cxn modelId="{D7569E84-030A-494E-B9EC-5A59684A91BB}" type="presParOf" srcId="{AE262DB2-6F67-4C6B-8B01-406D4E3E965A}" destId="{2D4A4CBB-DD9A-419B-B1B9-340ACF8F9D13}" srcOrd="0" destOrd="0" presId="urn:microsoft.com/office/officeart/2005/8/layout/hierarchy3"/>
    <dgm:cxn modelId="{365289FD-09B0-4AA7-911B-1D88A462C305}" type="presParOf" srcId="{AE262DB2-6F67-4C6B-8B01-406D4E3E965A}" destId="{CA3337F4-D6BB-4CC5-97C2-36D48ADF36F5}" srcOrd="1" destOrd="0" presId="urn:microsoft.com/office/officeart/2005/8/layout/hierarchy3"/>
    <dgm:cxn modelId="{20417E55-CCC7-4F82-AF6D-7C498CA7BA97}" type="presParOf" srcId="{520BE3F0-9F66-4FFA-BA96-244E014B4420}" destId="{9D3D8A5D-BDF0-4A0B-B32C-E7B9A879161E}" srcOrd="1" destOrd="0" presId="urn:microsoft.com/office/officeart/2005/8/layout/hierarchy3"/>
    <dgm:cxn modelId="{C570C028-7B7A-40D3-BAB5-8068C7050168}" type="presParOf" srcId="{9D3D8A5D-BDF0-4A0B-B32C-E7B9A879161E}" destId="{B08CB730-496E-4F9E-97BD-544761782EC1}" srcOrd="0" destOrd="0" presId="urn:microsoft.com/office/officeart/2005/8/layout/hierarchy3"/>
    <dgm:cxn modelId="{DE316E15-D51E-429E-AF7A-4A583D859790}" type="presParOf" srcId="{9D3D8A5D-BDF0-4A0B-B32C-E7B9A879161E}" destId="{F2359C30-6F7E-4DC0-BC66-715FD2E1B304}" srcOrd="1" destOrd="0" presId="urn:microsoft.com/office/officeart/2005/8/layout/hierarchy3"/>
    <dgm:cxn modelId="{A88DC186-0065-4485-A82D-6D2A7102E1DF}" type="presParOf" srcId="{9D3D8A5D-BDF0-4A0B-B32C-E7B9A879161E}" destId="{B20BF2A1-CFCF-440B-A494-ECA46C2B9D12}" srcOrd="2" destOrd="0" presId="urn:microsoft.com/office/officeart/2005/8/layout/hierarchy3"/>
    <dgm:cxn modelId="{71A9F607-33C4-43EE-B5D8-A6679DAF3062}" type="presParOf" srcId="{9D3D8A5D-BDF0-4A0B-B32C-E7B9A879161E}" destId="{350968C4-7D96-452C-A456-9D2CCB97B555}" srcOrd="3" destOrd="0" presId="urn:microsoft.com/office/officeart/2005/8/layout/hierarchy3"/>
    <dgm:cxn modelId="{5C7F1FA3-585E-45F5-B0E5-B630F7C50C3E}" type="presParOf" srcId="{9D3D8A5D-BDF0-4A0B-B32C-E7B9A879161E}" destId="{1AD67938-7ED5-4C1C-A209-5376D88FD4A2}" srcOrd="4" destOrd="0" presId="urn:microsoft.com/office/officeart/2005/8/layout/hierarchy3"/>
    <dgm:cxn modelId="{C5C609C2-0C0F-4AB4-BBC8-3E330A7E40E4}" type="presParOf" srcId="{9D3D8A5D-BDF0-4A0B-B32C-E7B9A879161E}" destId="{30C6D746-0A1A-49A4-A5D2-7AB0ECAA3977}" srcOrd="5" destOrd="0" presId="urn:microsoft.com/office/officeart/2005/8/layout/hierarchy3"/>
    <dgm:cxn modelId="{B09DB3C2-808C-4ABA-9F60-6A62230F6670}" type="presParOf" srcId="{9D3D8A5D-BDF0-4A0B-B32C-E7B9A879161E}" destId="{424F74EE-4BE3-4219-B576-04D3E31FEC1F}" srcOrd="6" destOrd="0" presId="urn:microsoft.com/office/officeart/2005/8/layout/hierarchy3"/>
    <dgm:cxn modelId="{A7E7D8BF-1DEC-4160-BD74-A1E45C987516}" type="presParOf" srcId="{9D3D8A5D-BDF0-4A0B-B32C-E7B9A879161E}" destId="{431DD6A5-2DDB-4871-9ACB-8210A91921B4}" srcOrd="7" destOrd="0" presId="urn:microsoft.com/office/officeart/2005/8/layout/hierarchy3"/>
    <dgm:cxn modelId="{DD25F77F-C274-4D1B-85D5-57AFD66335CA}" type="presParOf" srcId="{14EEE382-2018-4847-8D82-787BE4F60111}" destId="{F4512A1E-558C-4306-8659-C12E1C412B0F}" srcOrd="2" destOrd="0" presId="urn:microsoft.com/office/officeart/2005/8/layout/hierarchy3"/>
    <dgm:cxn modelId="{E962052F-FD3C-4D74-A0DB-7D471EA734EA}" type="presParOf" srcId="{F4512A1E-558C-4306-8659-C12E1C412B0F}" destId="{0E2A5620-C9FB-45CF-9405-62B6DADCE910}" srcOrd="0" destOrd="0" presId="urn:microsoft.com/office/officeart/2005/8/layout/hierarchy3"/>
    <dgm:cxn modelId="{37465ABF-51B6-4AA4-B71E-BB07D663D526}" type="presParOf" srcId="{0E2A5620-C9FB-45CF-9405-62B6DADCE910}" destId="{0981A4C4-9182-49A6-A567-785F654D058A}" srcOrd="0" destOrd="0" presId="urn:microsoft.com/office/officeart/2005/8/layout/hierarchy3"/>
    <dgm:cxn modelId="{6BBD2FC2-D7A3-46D0-8E58-857215181219}" type="presParOf" srcId="{0E2A5620-C9FB-45CF-9405-62B6DADCE910}" destId="{A7B5ED3A-FF20-440B-87F6-E4996D898985}" srcOrd="1" destOrd="0" presId="urn:microsoft.com/office/officeart/2005/8/layout/hierarchy3"/>
    <dgm:cxn modelId="{B3139E35-5EFA-4639-A57D-55BE82F8715C}" type="presParOf" srcId="{F4512A1E-558C-4306-8659-C12E1C412B0F}" destId="{6F679016-F293-46D4-A6AD-AA02EE5FC112}" srcOrd="1" destOrd="0" presId="urn:microsoft.com/office/officeart/2005/8/layout/hierarchy3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6A7DDDA-F025-4190-A4C5-0ABB4744017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8D3D18-B46D-483D-8EAE-BB64F10C06EC}">
      <dgm:prSet phldrT="[Текст]" custT="1"/>
      <dgm:spPr/>
      <dgm:t>
        <a:bodyPr/>
        <a:lstStyle/>
        <a:p>
          <a:r>
            <a:rPr lang="kk-KZ" sz="2400" dirty="0" smtClean="0">
              <a:solidFill>
                <a:schemeClr val="bg1"/>
              </a:solidFill>
            </a:rPr>
            <a:t>1. </a:t>
          </a:r>
          <a:r>
            <a:rPr lang="en-US" sz="2400" dirty="0" smtClean="0">
              <a:solidFill>
                <a:schemeClr val="bg1"/>
              </a:solidFill>
            </a:rPr>
            <a:t>To die </a:t>
          </a:r>
          <a:r>
            <a:rPr lang="kk-KZ" sz="2400" dirty="0" smtClean="0">
              <a:solidFill>
                <a:schemeClr val="tx1"/>
              </a:solidFill>
            </a:rPr>
            <a:t>етістігі көпмағыналы</a:t>
          </a:r>
          <a:r>
            <a:rPr lang="en-US" sz="2400" dirty="0" smtClean="0">
              <a:solidFill>
                <a:schemeClr val="tx1"/>
              </a:solidFill>
            </a:rPr>
            <a:t>(</a:t>
          </a:r>
          <a:r>
            <a:rPr lang="kk-KZ" sz="2400" dirty="0" smtClean="0">
              <a:solidFill>
                <a:schemeClr val="tx1"/>
              </a:solidFill>
            </a:rPr>
            <a:t>полисемантикалық</a:t>
          </a:r>
          <a:r>
            <a:rPr lang="en-US" sz="2400" dirty="0" smtClean="0">
              <a:solidFill>
                <a:schemeClr val="tx1"/>
              </a:solidFill>
            </a:rPr>
            <a:t>)</a:t>
          </a:r>
          <a:r>
            <a:rPr lang="kk-KZ" sz="2400" dirty="0" smtClean="0">
              <a:solidFill>
                <a:schemeClr val="tx1"/>
              </a:solidFill>
            </a:rPr>
            <a:t> сөз</a:t>
          </a:r>
          <a:endParaRPr lang="ru-RU" sz="2400" dirty="0"/>
        </a:p>
      </dgm:t>
    </dgm:pt>
    <dgm:pt modelId="{9607C7B9-C692-4237-BC2D-F36C80D1D698}" type="parTrans" cxnId="{2D9A3941-9301-4F11-99EA-3896391C6043}">
      <dgm:prSet/>
      <dgm:spPr/>
      <dgm:t>
        <a:bodyPr/>
        <a:lstStyle/>
        <a:p>
          <a:endParaRPr lang="ru-RU"/>
        </a:p>
      </dgm:t>
    </dgm:pt>
    <dgm:pt modelId="{9BA2DBAE-2F53-4A6E-9294-14D4A2D35598}" type="sibTrans" cxnId="{2D9A3941-9301-4F11-99EA-3896391C6043}">
      <dgm:prSet/>
      <dgm:spPr/>
      <dgm:t>
        <a:bodyPr/>
        <a:lstStyle/>
        <a:p>
          <a:endParaRPr lang="ru-RU"/>
        </a:p>
      </dgm:t>
    </dgm:pt>
    <dgm:pt modelId="{E91FD11B-6924-46DA-B373-CAA0EC4C9D83}">
      <dgm:prSet phldrT="[Текст]" custT="1"/>
      <dgm:spPr/>
      <dgm:t>
        <a:bodyPr/>
        <a:lstStyle/>
        <a:p>
          <a:r>
            <a:rPr lang="kk-KZ" sz="2400" dirty="0" smtClean="0"/>
            <a:t>Өлу; қайтыс болу</a:t>
          </a:r>
          <a:endParaRPr lang="ru-RU" sz="2400" dirty="0"/>
        </a:p>
      </dgm:t>
    </dgm:pt>
    <dgm:pt modelId="{635D896E-904E-4ED5-B53F-1AE9728C6739}" type="parTrans" cxnId="{95E9B86D-D4AD-457F-8278-50A932AD571F}">
      <dgm:prSet/>
      <dgm:spPr/>
      <dgm:t>
        <a:bodyPr/>
        <a:lstStyle/>
        <a:p>
          <a:endParaRPr lang="ru-RU"/>
        </a:p>
      </dgm:t>
    </dgm:pt>
    <dgm:pt modelId="{8EF7F006-BD06-42A4-9EDF-C0C3801593BD}" type="sibTrans" cxnId="{95E9B86D-D4AD-457F-8278-50A932AD571F}">
      <dgm:prSet/>
      <dgm:spPr/>
      <dgm:t>
        <a:bodyPr/>
        <a:lstStyle/>
        <a:p>
          <a:endParaRPr lang="ru-RU"/>
        </a:p>
      </dgm:t>
    </dgm:pt>
    <dgm:pt modelId="{FA8D1CDF-5011-41BF-951A-4590539C7BAC}">
      <dgm:prSet phldrT="[Текст]" custT="1"/>
      <dgm:spPr/>
      <dgm:t>
        <a:bodyPr/>
        <a:lstStyle/>
        <a:p>
          <a:r>
            <a:rPr lang="kk-KZ" sz="2400" dirty="0" smtClean="0"/>
            <a:t>Өлгенше қалау</a:t>
          </a:r>
          <a:endParaRPr lang="ru-RU" sz="2400" dirty="0"/>
        </a:p>
      </dgm:t>
    </dgm:pt>
    <dgm:pt modelId="{95B3FC36-918D-401D-948F-DECF126C71D3}" type="parTrans" cxnId="{E8D35B27-DBD0-487D-B06C-001F8B3864AA}">
      <dgm:prSet/>
      <dgm:spPr/>
      <dgm:t>
        <a:bodyPr/>
        <a:lstStyle/>
        <a:p>
          <a:endParaRPr lang="ru-RU"/>
        </a:p>
      </dgm:t>
    </dgm:pt>
    <dgm:pt modelId="{681FF372-CCBD-4CE6-AD76-C05578D341A6}" type="sibTrans" cxnId="{E8D35B27-DBD0-487D-B06C-001F8B3864AA}">
      <dgm:prSet/>
      <dgm:spPr/>
      <dgm:t>
        <a:bodyPr/>
        <a:lstStyle/>
        <a:p>
          <a:endParaRPr lang="ru-RU"/>
        </a:p>
      </dgm:t>
    </dgm:pt>
    <dgm:pt modelId="{C7FCA93D-BF83-495C-A53A-FB0ADF0A917A}">
      <dgm:prSet phldrT="[Текст]" custT="1"/>
      <dgm:spPr/>
      <dgm:t>
        <a:bodyPr/>
        <a:lstStyle/>
        <a:p>
          <a:r>
            <a:rPr lang="kk-KZ" sz="2400" dirty="0" smtClean="0"/>
            <a:t>Жоғалу, ұмыт қалу</a:t>
          </a:r>
          <a:endParaRPr lang="ru-RU" sz="2400" dirty="0"/>
        </a:p>
      </dgm:t>
    </dgm:pt>
    <dgm:pt modelId="{3873F3A7-5151-400E-BA5F-8BBDB0C9AC9C}" type="parTrans" cxnId="{BAD204EC-F4C9-4A25-8379-1014B591B47B}">
      <dgm:prSet/>
      <dgm:spPr/>
      <dgm:t>
        <a:bodyPr/>
        <a:lstStyle/>
        <a:p>
          <a:endParaRPr lang="ru-RU"/>
        </a:p>
      </dgm:t>
    </dgm:pt>
    <dgm:pt modelId="{485D89AC-F156-4C5C-AA36-21928B07E6A1}" type="sibTrans" cxnId="{BAD204EC-F4C9-4A25-8379-1014B591B47B}">
      <dgm:prSet/>
      <dgm:spPr/>
      <dgm:t>
        <a:bodyPr/>
        <a:lstStyle/>
        <a:p>
          <a:endParaRPr lang="ru-RU"/>
        </a:p>
      </dgm:t>
    </dgm:pt>
    <dgm:pt modelId="{F71F9943-083F-453E-9CDD-AEB82FF65790}" type="pres">
      <dgm:prSet presAssocID="{C6A7DDDA-F025-4190-A4C5-0ABB474401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0771539-619F-4717-BEEA-6201C24F3C81}" type="pres">
      <dgm:prSet presAssocID="{AE8D3D18-B46D-483D-8EAE-BB64F10C06EC}" presName="hierRoot1" presStyleCnt="0">
        <dgm:presLayoutVars>
          <dgm:hierBranch val="init"/>
        </dgm:presLayoutVars>
      </dgm:prSet>
      <dgm:spPr/>
    </dgm:pt>
    <dgm:pt modelId="{A15E512F-7AEA-4080-B016-BED1E9140C77}" type="pres">
      <dgm:prSet presAssocID="{AE8D3D18-B46D-483D-8EAE-BB64F10C06EC}" presName="rootComposite1" presStyleCnt="0"/>
      <dgm:spPr/>
    </dgm:pt>
    <dgm:pt modelId="{6C08A800-6BD6-474A-8277-0EA03D57E23D}" type="pres">
      <dgm:prSet presAssocID="{AE8D3D18-B46D-483D-8EAE-BB64F10C06EC}" presName="rootText1" presStyleLbl="node0" presStyleIdx="0" presStyleCnt="1" custScaleX="111802" custScaleY="1157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B5D9DC-7F9E-479E-B828-89CC9365D723}" type="pres">
      <dgm:prSet presAssocID="{AE8D3D18-B46D-483D-8EAE-BB64F10C06E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6AE8D67-02FE-48E1-9066-C86F97159CB0}" type="pres">
      <dgm:prSet presAssocID="{AE8D3D18-B46D-483D-8EAE-BB64F10C06EC}" presName="hierChild2" presStyleCnt="0"/>
      <dgm:spPr/>
    </dgm:pt>
    <dgm:pt modelId="{45E75F90-7126-44BF-AE20-5BA519260BD1}" type="pres">
      <dgm:prSet presAssocID="{635D896E-904E-4ED5-B53F-1AE9728C6739}" presName="Name37" presStyleLbl="parChTrans1D2" presStyleIdx="0" presStyleCnt="3"/>
      <dgm:spPr/>
      <dgm:t>
        <a:bodyPr/>
        <a:lstStyle/>
        <a:p>
          <a:endParaRPr lang="ru-RU"/>
        </a:p>
      </dgm:t>
    </dgm:pt>
    <dgm:pt modelId="{9B3FCFAD-4294-461E-AAFF-10ED5D7B6F32}" type="pres">
      <dgm:prSet presAssocID="{E91FD11B-6924-46DA-B373-CAA0EC4C9D83}" presName="hierRoot2" presStyleCnt="0">
        <dgm:presLayoutVars>
          <dgm:hierBranch val="init"/>
        </dgm:presLayoutVars>
      </dgm:prSet>
      <dgm:spPr/>
    </dgm:pt>
    <dgm:pt modelId="{94072FE2-26CF-4D01-91F7-3235416FE5F2}" type="pres">
      <dgm:prSet presAssocID="{E91FD11B-6924-46DA-B373-CAA0EC4C9D83}" presName="rootComposite" presStyleCnt="0"/>
      <dgm:spPr/>
    </dgm:pt>
    <dgm:pt modelId="{E1693E80-7FBD-47DB-928A-AFDBBEA7146B}" type="pres">
      <dgm:prSet presAssocID="{E91FD11B-6924-46DA-B373-CAA0EC4C9D83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845619-EB9D-4477-BDC1-EA46D5683DBF}" type="pres">
      <dgm:prSet presAssocID="{E91FD11B-6924-46DA-B373-CAA0EC4C9D83}" presName="rootConnector" presStyleLbl="node2" presStyleIdx="0" presStyleCnt="3"/>
      <dgm:spPr/>
      <dgm:t>
        <a:bodyPr/>
        <a:lstStyle/>
        <a:p>
          <a:endParaRPr lang="ru-RU"/>
        </a:p>
      </dgm:t>
    </dgm:pt>
    <dgm:pt modelId="{5B5CF71F-8890-4F40-A6C9-D9F6D874733C}" type="pres">
      <dgm:prSet presAssocID="{E91FD11B-6924-46DA-B373-CAA0EC4C9D83}" presName="hierChild4" presStyleCnt="0"/>
      <dgm:spPr/>
    </dgm:pt>
    <dgm:pt modelId="{99429022-BF3A-41E4-9D1F-6B436D5CA735}" type="pres">
      <dgm:prSet presAssocID="{E91FD11B-6924-46DA-B373-CAA0EC4C9D83}" presName="hierChild5" presStyleCnt="0"/>
      <dgm:spPr/>
    </dgm:pt>
    <dgm:pt modelId="{D50E9DE2-312E-4547-89BC-55094BCB123B}" type="pres">
      <dgm:prSet presAssocID="{95B3FC36-918D-401D-948F-DECF126C71D3}" presName="Name37" presStyleLbl="parChTrans1D2" presStyleIdx="1" presStyleCnt="3"/>
      <dgm:spPr/>
      <dgm:t>
        <a:bodyPr/>
        <a:lstStyle/>
        <a:p>
          <a:endParaRPr lang="ru-RU"/>
        </a:p>
      </dgm:t>
    </dgm:pt>
    <dgm:pt modelId="{CB473FC0-480C-4357-B9F2-224098836992}" type="pres">
      <dgm:prSet presAssocID="{FA8D1CDF-5011-41BF-951A-4590539C7BAC}" presName="hierRoot2" presStyleCnt="0">
        <dgm:presLayoutVars>
          <dgm:hierBranch val="init"/>
        </dgm:presLayoutVars>
      </dgm:prSet>
      <dgm:spPr/>
    </dgm:pt>
    <dgm:pt modelId="{82026692-9279-46F5-8DBA-6258F98AB366}" type="pres">
      <dgm:prSet presAssocID="{FA8D1CDF-5011-41BF-951A-4590539C7BAC}" presName="rootComposite" presStyleCnt="0"/>
      <dgm:spPr/>
    </dgm:pt>
    <dgm:pt modelId="{312C6EF3-5EBF-4188-9D4E-53C8115B33CB}" type="pres">
      <dgm:prSet presAssocID="{FA8D1CDF-5011-41BF-951A-4590539C7BA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6D8AE1-5FAA-46BF-BEBB-97679876345F}" type="pres">
      <dgm:prSet presAssocID="{FA8D1CDF-5011-41BF-951A-4590539C7BAC}" presName="rootConnector" presStyleLbl="node2" presStyleIdx="1" presStyleCnt="3"/>
      <dgm:spPr/>
      <dgm:t>
        <a:bodyPr/>
        <a:lstStyle/>
        <a:p>
          <a:endParaRPr lang="ru-RU"/>
        </a:p>
      </dgm:t>
    </dgm:pt>
    <dgm:pt modelId="{4883A830-2439-4638-8F0E-BCEB152209AD}" type="pres">
      <dgm:prSet presAssocID="{FA8D1CDF-5011-41BF-951A-4590539C7BAC}" presName="hierChild4" presStyleCnt="0"/>
      <dgm:spPr/>
    </dgm:pt>
    <dgm:pt modelId="{A318A48E-6111-454A-B066-CB67298EADE8}" type="pres">
      <dgm:prSet presAssocID="{FA8D1CDF-5011-41BF-951A-4590539C7BAC}" presName="hierChild5" presStyleCnt="0"/>
      <dgm:spPr/>
    </dgm:pt>
    <dgm:pt modelId="{AEA0C13F-5052-42CE-9F44-C70C8A36A605}" type="pres">
      <dgm:prSet presAssocID="{3873F3A7-5151-400E-BA5F-8BBDB0C9AC9C}" presName="Name37" presStyleLbl="parChTrans1D2" presStyleIdx="2" presStyleCnt="3"/>
      <dgm:spPr/>
      <dgm:t>
        <a:bodyPr/>
        <a:lstStyle/>
        <a:p>
          <a:endParaRPr lang="ru-RU"/>
        </a:p>
      </dgm:t>
    </dgm:pt>
    <dgm:pt modelId="{B7B44BE0-B43A-4183-8F18-3BCFF198D8D4}" type="pres">
      <dgm:prSet presAssocID="{C7FCA93D-BF83-495C-A53A-FB0ADF0A917A}" presName="hierRoot2" presStyleCnt="0">
        <dgm:presLayoutVars>
          <dgm:hierBranch val="init"/>
        </dgm:presLayoutVars>
      </dgm:prSet>
      <dgm:spPr/>
    </dgm:pt>
    <dgm:pt modelId="{20AE8F23-4D2D-4E83-855C-C2365FEA747C}" type="pres">
      <dgm:prSet presAssocID="{C7FCA93D-BF83-495C-A53A-FB0ADF0A917A}" presName="rootComposite" presStyleCnt="0"/>
      <dgm:spPr/>
    </dgm:pt>
    <dgm:pt modelId="{FD44021E-2158-4CE6-8C17-A3427DD49150}" type="pres">
      <dgm:prSet presAssocID="{C7FCA93D-BF83-495C-A53A-FB0ADF0A917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C5768D-3E1C-4897-A3CD-0D5881079762}" type="pres">
      <dgm:prSet presAssocID="{C7FCA93D-BF83-495C-A53A-FB0ADF0A917A}" presName="rootConnector" presStyleLbl="node2" presStyleIdx="2" presStyleCnt="3"/>
      <dgm:spPr/>
      <dgm:t>
        <a:bodyPr/>
        <a:lstStyle/>
        <a:p>
          <a:endParaRPr lang="ru-RU"/>
        </a:p>
      </dgm:t>
    </dgm:pt>
    <dgm:pt modelId="{8D8A7DA9-7461-4CC0-ACFA-35E95DEDFEBD}" type="pres">
      <dgm:prSet presAssocID="{C7FCA93D-BF83-495C-A53A-FB0ADF0A917A}" presName="hierChild4" presStyleCnt="0"/>
      <dgm:spPr/>
    </dgm:pt>
    <dgm:pt modelId="{F1FEDA96-2FDE-47F3-A36B-9E511E9BD986}" type="pres">
      <dgm:prSet presAssocID="{C7FCA93D-BF83-495C-A53A-FB0ADF0A917A}" presName="hierChild5" presStyleCnt="0"/>
      <dgm:spPr/>
    </dgm:pt>
    <dgm:pt modelId="{F20D1A9D-46C5-4098-948B-D4E7EFF3EC9D}" type="pres">
      <dgm:prSet presAssocID="{AE8D3D18-B46D-483D-8EAE-BB64F10C06EC}" presName="hierChild3" presStyleCnt="0"/>
      <dgm:spPr/>
    </dgm:pt>
  </dgm:ptLst>
  <dgm:cxnLst>
    <dgm:cxn modelId="{26306591-FF01-492F-AA80-2DF585D9085E}" type="presOf" srcId="{C6A7DDDA-F025-4190-A4C5-0ABB47440172}" destId="{F71F9943-083F-453E-9CDD-AEB82FF65790}" srcOrd="0" destOrd="0" presId="urn:microsoft.com/office/officeart/2005/8/layout/orgChart1"/>
    <dgm:cxn modelId="{B4F91070-C49F-4DC8-98B2-0C5AFBA1C1BD}" type="presOf" srcId="{3873F3A7-5151-400E-BA5F-8BBDB0C9AC9C}" destId="{AEA0C13F-5052-42CE-9F44-C70C8A36A605}" srcOrd="0" destOrd="0" presId="urn:microsoft.com/office/officeart/2005/8/layout/orgChart1"/>
    <dgm:cxn modelId="{FF2CF3D2-DBAC-47C4-83DF-35C04A3DA6FF}" type="presOf" srcId="{AE8D3D18-B46D-483D-8EAE-BB64F10C06EC}" destId="{6C08A800-6BD6-474A-8277-0EA03D57E23D}" srcOrd="0" destOrd="0" presId="urn:microsoft.com/office/officeart/2005/8/layout/orgChart1"/>
    <dgm:cxn modelId="{E8D35B27-DBD0-487D-B06C-001F8B3864AA}" srcId="{AE8D3D18-B46D-483D-8EAE-BB64F10C06EC}" destId="{FA8D1CDF-5011-41BF-951A-4590539C7BAC}" srcOrd="1" destOrd="0" parTransId="{95B3FC36-918D-401D-948F-DECF126C71D3}" sibTransId="{681FF372-CCBD-4CE6-AD76-C05578D341A6}"/>
    <dgm:cxn modelId="{7D68E1FC-4F48-4529-B68D-D0C1880FDCF0}" type="presOf" srcId="{E91FD11B-6924-46DA-B373-CAA0EC4C9D83}" destId="{AC845619-EB9D-4477-BDC1-EA46D5683DBF}" srcOrd="1" destOrd="0" presId="urn:microsoft.com/office/officeart/2005/8/layout/orgChart1"/>
    <dgm:cxn modelId="{BAD204EC-F4C9-4A25-8379-1014B591B47B}" srcId="{AE8D3D18-B46D-483D-8EAE-BB64F10C06EC}" destId="{C7FCA93D-BF83-495C-A53A-FB0ADF0A917A}" srcOrd="2" destOrd="0" parTransId="{3873F3A7-5151-400E-BA5F-8BBDB0C9AC9C}" sibTransId="{485D89AC-F156-4C5C-AA36-21928B07E6A1}"/>
    <dgm:cxn modelId="{DD88BA5C-F836-4385-A940-6B6561EBC8B1}" type="presOf" srcId="{635D896E-904E-4ED5-B53F-1AE9728C6739}" destId="{45E75F90-7126-44BF-AE20-5BA519260BD1}" srcOrd="0" destOrd="0" presId="urn:microsoft.com/office/officeart/2005/8/layout/orgChart1"/>
    <dgm:cxn modelId="{2D9A3941-9301-4F11-99EA-3896391C6043}" srcId="{C6A7DDDA-F025-4190-A4C5-0ABB47440172}" destId="{AE8D3D18-B46D-483D-8EAE-BB64F10C06EC}" srcOrd="0" destOrd="0" parTransId="{9607C7B9-C692-4237-BC2D-F36C80D1D698}" sibTransId="{9BA2DBAE-2F53-4A6E-9294-14D4A2D35598}"/>
    <dgm:cxn modelId="{480AB087-BB4E-4F42-9C43-6DD2118EEDE5}" type="presOf" srcId="{FA8D1CDF-5011-41BF-951A-4590539C7BAC}" destId="{312C6EF3-5EBF-4188-9D4E-53C8115B33CB}" srcOrd="0" destOrd="0" presId="urn:microsoft.com/office/officeart/2005/8/layout/orgChart1"/>
    <dgm:cxn modelId="{E9DDB63C-5FA4-4DEB-B67C-FBF6705B7FBB}" type="presOf" srcId="{AE8D3D18-B46D-483D-8EAE-BB64F10C06EC}" destId="{83B5D9DC-7F9E-479E-B828-89CC9365D723}" srcOrd="1" destOrd="0" presId="urn:microsoft.com/office/officeart/2005/8/layout/orgChart1"/>
    <dgm:cxn modelId="{F4B9FDC0-4485-4A76-A5FB-6A5589141C71}" type="presOf" srcId="{C7FCA93D-BF83-495C-A53A-FB0ADF0A917A}" destId="{FD44021E-2158-4CE6-8C17-A3427DD49150}" srcOrd="0" destOrd="0" presId="urn:microsoft.com/office/officeart/2005/8/layout/orgChart1"/>
    <dgm:cxn modelId="{68EBDDFE-BD8E-450D-A1D3-641141857CF5}" type="presOf" srcId="{E91FD11B-6924-46DA-B373-CAA0EC4C9D83}" destId="{E1693E80-7FBD-47DB-928A-AFDBBEA7146B}" srcOrd="0" destOrd="0" presId="urn:microsoft.com/office/officeart/2005/8/layout/orgChart1"/>
    <dgm:cxn modelId="{36872C4B-7DE6-47CA-A288-524EC0C8B419}" type="presOf" srcId="{95B3FC36-918D-401D-948F-DECF126C71D3}" destId="{D50E9DE2-312E-4547-89BC-55094BCB123B}" srcOrd="0" destOrd="0" presId="urn:microsoft.com/office/officeart/2005/8/layout/orgChart1"/>
    <dgm:cxn modelId="{0643D5AC-E9FC-40CA-A38B-D42540B4F6C7}" type="presOf" srcId="{C7FCA93D-BF83-495C-A53A-FB0ADF0A917A}" destId="{01C5768D-3E1C-4897-A3CD-0D5881079762}" srcOrd="1" destOrd="0" presId="urn:microsoft.com/office/officeart/2005/8/layout/orgChart1"/>
    <dgm:cxn modelId="{89D0F608-C1FB-4337-B904-04D252EAF74E}" type="presOf" srcId="{FA8D1CDF-5011-41BF-951A-4590539C7BAC}" destId="{E66D8AE1-5FAA-46BF-BEBB-97679876345F}" srcOrd="1" destOrd="0" presId="urn:microsoft.com/office/officeart/2005/8/layout/orgChart1"/>
    <dgm:cxn modelId="{95E9B86D-D4AD-457F-8278-50A932AD571F}" srcId="{AE8D3D18-B46D-483D-8EAE-BB64F10C06EC}" destId="{E91FD11B-6924-46DA-B373-CAA0EC4C9D83}" srcOrd="0" destOrd="0" parTransId="{635D896E-904E-4ED5-B53F-1AE9728C6739}" sibTransId="{8EF7F006-BD06-42A4-9EDF-C0C3801593BD}"/>
    <dgm:cxn modelId="{EF99EFBE-C61C-442D-9BD4-FA3006ABAFEC}" type="presParOf" srcId="{F71F9943-083F-453E-9CDD-AEB82FF65790}" destId="{00771539-619F-4717-BEEA-6201C24F3C81}" srcOrd="0" destOrd="0" presId="urn:microsoft.com/office/officeart/2005/8/layout/orgChart1"/>
    <dgm:cxn modelId="{27508BC4-21AB-421C-8223-7B6AD7B4CD7D}" type="presParOf" srcId="{00771539-619F-4717-BEEA-6201C24F3C81}" destId="{A15E512F-7AEA-4080-B016-BED1E9140C77}" srcOrd="0" destOrd="0" presId="urn:microsoft.com/office/officeart/2005/8/layout/orgChart1"/>
    <dgm:cxn modelId="{FE379FB6-4A4D-4D0C-AE96-524B140F3876}" type="presParOf" srcId="{A15E512F-7AEA-4080-B016-BED1E9140C77}" destId="{6C08A800-6BD6-474A-8277-0EA03D57E23D}" srcOrd="0" destOrd="0" presId="urn:microsoft.com/office/officeart/2005/8/layout/orgChart1"/>
    <dgm:cxn modelId="{8F933995-3EAE-4F51-8346-C298930E1795}" type="presParOf" srcId="{A15E512F-7AEA-4080-B016-BED1E9140C77}" destId="{83B5D9DC-7F9E-479E-B828-89CC9365D723}" srcOrd="1" destOrd="0" presId="urn:microsoft.com/office/officeart/2005/8/layout/orgChart1"/>
    <dgm:cxn modelId="{B053F3DE-CA62-4B59-9FEC-83C6B5A21011}" type="presParOf" srcId="{00771539-619F-4717-BEEA-6201C24F3C81}" destId="{16AE8D67-02FE-48E1-9066-C86F97159CB0}" srcOrd="1" destOrd="0" presId="urn:microsoft.com/office/officeart/2005/8/layout/orgChart1"/>
    <dgm:cxn modelId="{520041C4-48EF-4963-8D05-DDA34C5CF666}" type="presParOf" srcId="{16AE8D67-02FE-48E1-9066-C86F97159CB0}" destId="{45E75F90-7126-44BF-AE20-5BA519260BD1}" srcOrd="0" destOrd="0" presId="urn:microsoft.com/office/officeart/2005/8/layout/orgChart1"/>
    <dgm:cxn modelId="{6E9B2B4A-2728-40A9-866F-D389535F3FA2}" type="presParOf" srcId="{16AE8D67-02FE-48E1-9066-C86F97159CB0}" destId="{9B3FCFAD-4294-461E-AAFF-10ED5D7B6F32}" srcOrd="1" destOrd="0" presId="urn:microsoft.com/office/officeart/2005/8/layout/orgChart1"/>
    <dgm:cxn modelId="{A456E33C-C3C5-4934-9627-4EADCB2B4E0A}" type="presParOf" srcId="{9B3FCFAD-4294-461E-AAFF-10ED5D7B6F32}" destId="{94072FE2-26CF-4D01-91F7-3235416FE5F2}" srcOrd="0" destOrd="0" presId="urn:microsoft.com/office/officeart/2005/8/layout/orgChart1"/>
    <dgm:cxn modelId="{4395CFFF-4391-4BD4-A513-4FB794323AFD}" type="presParOf" srcId="{94072FE2-26CF-4D01-91F7-3235416FE5F2}" destId="{E1693E80-7FBD-47DB-928A-AFDBBEA7146B}" srcOrd="0" destOrd="0" presId="urn:microsoft.com/office/officeart/2005/8/layout/orgChart1"/>
    <dgm:cxn modelId="{92A22483-66DE-4870-B005-6C756B627C6C}" type="presParOf" srcId="{94072FE2-26CF-4D01-91F7-3235416FE5F2}" destId="{AC845619-EB9D-4477-BDC1-EA46D5683DBF}" srcOrd="1" destOrd="0" presId="urn:microsoft.com/office/officeart/2005/8/layout/orgChart1"/>
    <dgm:cxn modelId="{4F203809-7907-49E0-91EA-FEF2702A8A5F}" type="presParOf" srcId="{9B3FCFAD-4294-461E-AAFF-10ED5D7B6F32}" destId="{5B5CF71F-8890-4F40-A6C9-D9F6D874733C}" srcOrd="1" destOrd="0" presId="urn:microsoft.com/office/officeart/2005/8/layout/orgChart1"/>
    <dgm:cxn modelId="{E8361F5B-E0CB-46CE-A134-62BFDF320AFA}" type="presParOf" srcId="{9B3FCFAD-4294-461E-AAFF-10ED5D7B6F32}" destId="{99429022-BF3A-41E4-9D1F-6B436D5CA735}" srcOrd="2" destOrd="0" presId="urn:microsoft.com/office/officeart/2005/8/layout/orgChart1"/>
    <dgm:cxn modelId="{3C701AEC-070E-44A1-9034-C330439F9101}" type="presParOf" srcId="{16AE8D67-02FE-48E1-9066-C86F97159CB0}" destId="{D50E9DE2-312E-4547-89BC-55094BCB123B}" srcOrd="2" destOrd="0" presId="urn:microsoft.com/office/officeart/2005/8/layout/orgChart1"/>
    <dgm:cxn modelId="{66401F87-EDA1-4724-8CD5-CB3A5B9EF387}" type="presParOf" srcId="{16AE8D67-02FE-48E1-9066-C86F97159CB0}" destId="{CB473FC0-480C-4357-B9F2-224098836992}" srcOrd="3" destOrd="0" presId="urn:microsoft.com/office/officeart/2005/8/layout/orgChart1"/>
    <dgm:cxn modelId="{43CB046C-71F2-4457-BC51-60DFCCBCF2AF}" type="presParOf" srcId="{CB473FC0-480C-4357-B9F2-224098836992}" destId="{82026692-9279-46F5-8DBA-6258F98AB366}" srcOrd="0" destOrd="0" presId="urn:microsoft.com/office/officeart/2005/8/layout/orgChart1"/>
    <dgm:cxn modelId="{496665C1-59C9-4E46-A9B2-960BD6AA96F7}" type="presParOf" srcId="{82026692-9279-46F5-8DBA-6258F98AB366}" destId="{312C6EF3-5EBF-4188-9D4E-53C8115B33CB}" srcOrd="0" destOrd="0" presId="urn:microsoft.com/office/officeart/2005/8/layout/orgChart1"/>
    <dgm:cxn modelId="{1BFCB5D7-5BAC-4D51-89C3-1DB3E9AC3400}" type="presParOf" srcId="{82026692-9279-46F5-8DBA-6258F98AB366}" destId="{E66D8AE1-5FAA-46BF-BEBB-97679876345F}" srcOrd="1" destOrd="0" presId="urn:microsoft.com/office/officeart/2005/8/layout/orgChart1"/>
    <dgm:cxn modelId="{52A633A5-9B34-4100-83F7-8E5581C61C0E}" type="presParOf" srcId="{CB473FC0-480C-4357-B9F2-224098836992}" destId="{4883A830-2439-4638-8F0E-BCEB152209AD}" srcOrd="1" destOrd="0" presId="urn:microsoft.com/office/officeart/2005/8/layout/orgChart1"/>
    <dgm:cxn modelId="{1C2ACB52-1A4C-499F-8998-B4101A3F1CEE}" type="presParOf" srcId="{CB473FC0-480C-4357-B9F2-224098836992}" destId="{A318A48E-6111-454A-B066-CB67298EADE8}" srcOrd="2" destOrd="0" presId="urn:microsoft.com/office/officeart/2005/8/layout/orgChart1"/>
    <dgm:cxn modelId="{ABC68A27-BDD3-44E6-BA27-1FE823207FD8}" type="presParOf" srcId="{16AE8D67-02FE-48E1-9066-C86F97159CB0}" destId="{AEA0C13F-5052-42CE-9F44-C70C8A36A605}" srcOrd="4" destOrd="0" presId="urn:microsoft.com/office/officeart/2005/8/layout/orgChart1"/>
    <dgm:cxn modelId="{53D456EC-67E9-4609-822B-EA33DD7E595A}" type="presParOf" srcId="{16AE8D67-02FE-48E1-9066-C86F97159CB0}" destId="{B7B44BE0-B43A-4183-8F18-3BCFF198D8D4}" srcOrd="5" destOrd="0" presId="urn:microsoft.com/office/officeart/2005/8/layout/orgChart1"/>
    <dgm:cxn modelId="{877FA650-8F7A-4CFF-9656-A0FF353B6AF9}" type="presParOf" srcId="{B7B44BE0-B43A-4183-8F18-3BCFF198D8D4}" destId="{20AE8F23-4D2D-4E83-855C-C2365FEA747C}" srcOrd="0" destOrd="0" presId="urn:microsoft.com/office/officeart/2005/8/layout/orgChart1"/>
    <dgm:cxn modelId="{14205B0B-FECE-4406-9287-80128EE0DB2B}" type="presParOf" srcId="{20AE8F23-4D2D-4E83-855C-C2365FEA747C}" destId="{FD44021E-2158-4CE6-8C17-A3427DD49150}" srcOrd="0" destOrd="0" presId="urn:microsoft.com/office/officeart/2005/8/layout/orgChart1"/>
    <dgm:cxn modelId="{D433909E-EE0D-41FB-91BC-88A712BA83FA}" type="presParOf" srcId="{20AE8F23-4D2D-4E83-855C-C2365FEA747C}" destId="{01C5768D-3E1C-4897-A3CD-0D5881079762}" srcOrd="1" destOrd="0" presId="urn:microsoft.com/office/officeart/2005/8/layout/orgChart1"/>
    <dgm:cxn modelId="{79685953-2BCE-4F5F-AFF7-8ECF83C7E439}" type="presParOf" srcId="{B7B44BE0-B43A-4183-8F18-3BCFF198D8D4}" destId="{8D8A7DA9-7461-4CC0-ACFA-35E95DEDFEBD}" srcOrd="1" destOrd="0" presId="urn:microsoft.com/office/officeart/2005/8/layout/orgChart1"/>
    <dgm:cxn modelId="{F5EE90A0-2DA0-4A4D-9B4C-4AD2D05EC3CE}" type="presParOf" srcId="{B7B44BE0-B43A-4183-8F18-3BCFF198D8D4}" destId="{F1FEDA96-2FDE-47F3-A36B-9E511E9BD986}" srcOrd="2" destOrd="0" presId="urn:microsoft.com/office/officeart/2005/8/layout/orgChart1"/>
    <dgm:cxn modelId="{D46BA810-E5B0-43CF-ADF8-73AFE6679FAA}" type="presParOf" srcId="{00771539-619F-4717-BEEA-6201C24F3C81}" destId="{F20D1A9D-46C5-4098-948B-D4E7EFF3EC9D}" srcOrd="2" destOrd="0" presId="urn:microsoft.com/office/officeart/2005/8/layout/orgChar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F7A7E6-C72A-4812-B7EA-464AF93A983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F89D807-D41E-4D0F-8E09-A3109F571983}">
      <dgm:prSet phldrT="[Текст]" custT="1"/>
      <dgm:spPr/>
      <dgm:t>
        <a:bodyPr/>
        <a:lstStyle/>
        <a:p>
          <a:r>
            <a:rPr lang="kk-KZ" sz="2000" dirty="0" smtClean="0"/>
            <a:t>2. ФБ </a:t>
          </a:r>
          <a:r>
            <a:rPr lang="en-US" sz="2000" dirty="0" smtClean="0"/>
            <a:t>go over to the</a:t>
          </a:r>
          <a:r>
            <a:rPr lang="ru-RU" sz="2000" dirty="0" smtClean="0"/>
            <a:t> (</a:t>
          </a:r>
          <a:r>
            <a:rPr lang="en-US" sz="2000" dirty="0" smtClean="0"/>
            <a:t>great</a:t>
          </a:r>
          <a:r>
            <a:rPr lang="ru-RU" sz="2000" dirty="0" smtClean="0"/>
            <a:t>) </a:t>
          </a:r>
          <a:r>
            <a:rPr lang="en-US" sz="2000" dirty="0" smtClean="0"/>
            <a:t>majority </a:t>
          </a:r>
          <a:r>
            <a:rPr lang="kk-KZ" sz="2000" dirty="0" smtClean="0"/>
            <a:t> - әдемі әлемге аттану</a:t>
          </a:r>
          <a:endParaRPr lang="ru-RU" sz="2000" dirty="0"/>
        </a:p>
      </dgm:t>
    </dgm:pt>
    <dgm:pt modelId="{60C442A6-B9DD-4690-8CC0-DD6BF3B7A87D}" type="parTrans" cxnId="{CDF4C7EB-685F-4CE3-A9A1-D7431EFAD148}">
      <dgm:prSet/>
      <dgm:spPr/>
      <dgm:t>
        <a:bodyPr/>
        <a:lstStyle/>
        <a:p>
          <a:endParaRPr lang="ru-RU"/>
        </a:p>
      </dgm:t>
    </dgm:pt>
    <dgm:pt modelId="{C72A53D0-5C8D-49F7-AEFB-1E0C3459EDB1}" type="sibTrans" cxnId="{CDF4C7EB-685F-4CE3-A9A1-D7431EFAD148}">
      <dgm:prSet/>
      <dgm:spPr/>
      <dgm:t>
        <a:bodyPr/>
        <a:lstStyle/>
        <a:p>
          <a:endParaRPr lang="ru-RU"/>
        </a:p>
      </dgm:t>
    </dgm:pt>
    <dgm:pt modelId="{175160C8-A012-4F3C-BF08-3E9A056853D4}">
      <dgm:prSet phldrT="[Текст]" custT="1"/>
      <dgm:spPr/>
      <dgm:t>
        <a:bodyPr/>
        <a:lstStyle/>
        <a:p>
          <a:r>
            <a:rPr lang="kk-KZ" sz="2000" dirty="0" smtClean="0"/>
            <a:t>3. </a:t>
          </a:r>
          <a:r>
            <a:rPr lang="en-US" sz="2000" dirty="0" smtClean="0"/>
            <a:t>to die </a:t>
          </a:r>
          <a:r>
            <a:rPr lang="kk-KZ" sz="2000" dirty="0" smtClean="0"/>
            <a:t>етістігі мақсатты формада құрылған</a:t>
          </a:r>
          <a:endParaRPr lang="ru-RU" sz="2000" dirty="0"/>
        </a:p>
      </dgm:t>
    </dgm:pt>
    <dgm:pt modelId="{C155938C-8683-40C6-A9AF-F6D299EFB86D}" type="parTrans" cxnId="{620D893E-5ECB-4B71-A3E3-D814F46C758B}">
      <dgm:prSet/>
      <dgm:spPr/>
      <dgm:t>
        <a:bodyPr/>
        <a:lstStyle/>
        <a:p>
          <a:endParaRPr lang="ru-RU"/>
        </a:p>
      </dgm:t>
    </dgm:pt>
    <dgm:pt modelId="{A6339CA9-4239-40C7-BF03-EDC34074D69E}" type="sibTrans" cxnId="{620D893E-5ECB-4B71-A3E3-D814F46C758B}">
      <dgm:prSet/>
      <dgm:spPr/>
      <dgm:t>
        <a:bodyPr/>
        <a:lstStyle/>
        <a:p>
          <a:endParaRPr lang="ru-RU"/>
        </a:p>
      </dgm:t>
    </dgm:pt>
    <dgm:pt modelId="{C59F73F6-E6EF-43B1-B814-3B2781917E85}">
      <dgm:prSet phldrT="[Текст]" custT="1"/>
      <dgm:spPr/>
      <dgm:t>
        <a:bodyPr/>
        <a:lstStyle/>
        <a:p>
          <a:r>
            <a:rPr lang="kk-KZ" sz="2000" dirty="0" smtClean="0"/>
            <a:t>4. </a:t>
          </a:r>
          <a:r>
            <a:rPr lang="en-US" sz="2000" dirty="0" smtClean="0"/>
            <a:t>go over to the (great) majority; go the way of all flesh </a:t>
          </a:r>
          <a:r>
            <a:rPr lang="ru-RU" sz="2000" dirty="0" smtClean="0"/>
            <a:t>и</a:t>
          </a:r>
          <a:r>
            <a:rPr lang="en-US" sz="2000" dirty="0" smtClean="0"/>
            <a:t> go up the flume </a:t>
          </a:r>
          <a:r>
            <a:rPr lang="kk-KZ" sz="2000" dirty="0" smtClean="0"/>
            <a:t>сөз тіркестері </a:t>
          </a:r>
          <a:r>
            <a:rPr lang="en-US" sz="2000" dirty="0" smtClean="0"/>
            <a:t>away, down, off, out</a:t>
          </a:r>
          <a:r>
            <a:rPr lang="kk-KZ" sz="2000" dirty="0" smtClean="0"/>
            <a:t> сөздерімен тіркесе алмайды.</a:t>
          </a:r>
        </a:p>
      </dgm:t>
    </dgm:pt>
    <dgm:pt modelId="{B79AF514-B58D-436F-904C-06BE4ABA6D18}" type="parTrans" cxnId="{F5A99CF4-D675-408B-938A-6B2A7BB65BED}">
      <dgm:prSet/>
      <dgm:spPr/>
      <dgm:t>
        <a:bodyPr/>
        <a:lstStyle/>
        <a:p>
          <a:endParaRPr lang="ru-RU"/>
        </a:p>
      </dgm:t>
    </dgm:pt>
    <dgm:pt modelId="{54BBFF32-5CB0-4FD8-919D-2A37333FF8E0}" type="sibTrans" cxnId="{F5A99CF4-D675-408B-938A-6B2A7BB65BED}">
      <dgm:prSet/>
      <dgm:spPr/>
      <dgm:t>
        <a:bodyPr/>
        <a:lstStyle/>
        <a:p>
          <a:endParaRPr lang="ru-RU"/>
        </a:p>
      </dgm:t>
    </dgm:pt>
    <dgm:pt modelId="{9B78BE44-4E87-4F3E-B2D8-E8B1B7060B94}">
      <dgm:prSet phldrT="[Текст]" custT="1"/>
      <dgm:spPr/>
      <dgm:t>
        <a:bodyPr/>
        <a:lstStyle/>
        <a:p>
          <a:r>
            <a:rPr lang="en-US" sz="2000" dirty="0" smtClean="0"/>
            <a:t>6. To die </a:t>
          </a:r>
          <a:r>
            <a:rPr lang="kk-KZ" sz="2000" dirty="0" smtClean="0"/>
            <a:t>етістігінің фразеологиялық синонимдері фразеологизм құрамына да күрделі сөздер құрамына да кіре алмайды</a:t>
          </a:r>
        </a:p>
      </dgm:t>
    </dgm:pt>
    <dgm:pt modelId="{246D265B-0C61-45BC-9B86-8C8D8E1BCA8B}" type="parTrans" cxnId="{59852172-6BE4-4478-8328-DF0E0002DECC}">
      <dgm:prSet/>
      <dgm:spPr/>
      <dgm:t>
        <a:bodyPr/>
        <a:lstStyle/>
        <a:p>
          <a:endParaRPr lang="ru-RU"/>
        </a:p>
      </dgm:t>
    </dgm:pt>
    <dgm:pt modelId="{9885E7DC-2AAF-42D5-9018-02652009F293}" type="sibTrans" cxnId="{59852172-6BE4-4478-8328-DF0E0002DECC}">
      <dgm:prSet/>
      <dgm:spPr/>
      <dgm:t>
        <a:bodyPr/>
        <a:lstStyle/>
        <a:p>
          <a:endParaRPr lang="ru-RU"/>
        </a:p>
      </dgm:t>
    </dgm:pt>
    <dgm:pt modelId="{857C8590-D723-4890-A270-DBA44079F792}">
      <dgm:prSet phldrT="[Текст]" custT="1"/>
      <dgm:spPr/>
      <dgm:t>
        <a:bodyPr/>
        <a:lstStyle/>
        <a:p>
          <a:r>
            <a:rPr lang="en-US" sz="2000" dirty="0" smtClean="0"/>
            <a:t>5. </a:t>
          </a:r>
          <a:r>
            <a:rPr lang="kk-KZ" sz="2000" dirty="0" smtClean="0"/>
            <a:t>Бұл етістікке синонимдер өткен және осы шақ түріне ие болады: </a:t>
          </a:r>
          <a:r>
            <a:rPr lang="en-US" sz="2000" dirty="0" smtClean="0"/>
            <a:t>He is dying; He was dying;</a:t>
          </a:r>
          <a:endParaRPr lang="kk-KZ" sz="2000" dirty="0" smtClean="0"/>
        </a:p>
      </dgm:t>
    </dgm:pt>
    <dgm:pt modelId="{B998ED5E-5086-4F6F-858D-546FCCA2481E}" type="parTrans" cxnId="{2D2BAC75-E298-4B8E-98C6-6EA8007403EB}">
      <dgm:prSet/>
      <dgm:spPr/>
      <dgm:t>
        <a:bodyPr/>
        <a:lstStyle/>
        <a:p>
          <a:endParaRPr lang="ru-RU"/>
        </a:p>
      </dgm:t>
    </dgm:pt>
    <dgm:pt modelId="{089DCC02-5937-4F79-9930-080F7B5FE522}" type="sibTrans" cxnId="{2D2BAC75-E298-4B8E-98C6-6EA8007403EB}">
      <dgm:prSet/>
      <dgm:spPr/>
      <dgm:t>
        <a:bodyPr/>
        <a:lstStyle/>
        <a:p>
          <a:endParaRPr lang="ru-RU"/>
        </a:p>
      </dgm:t>
    </dgm:pt>
    <dgm:pt modelId="{FECE16BA-5A38-4C66-8585-70F2522C9B13}" type="pres">
      <dgm:prSet presAssocID="{6BF7A7E6-C72A-4812-B7EA-464AF93A983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98ABE8-6DDB-466E-AF76-C36ED7BC8C5A}" type="pres">
      <dgm:prSet presAssocID="{8F89D807-D41E-4D0F-8E09-A3109F571983}" presName="parentLin" presStyleCnt="0"/>
      <dgm:spPr/>
    </dgm:pt>
    <dgm:pt modelId="{2452AC41-7D32-4EC0-87E6-398FA53A2B30}" type="pres">
      <dgm:prSet presAssocID="{8F89D807-D41E-4D0F-8E09-A3109F571983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1A725E5D-EAF5-4AF2-9A27-42B23F0D2C22}" type="pres">
      <dgm:prSet presAssocID="{8F89D807-D41E-4D0F-8E09-A3109F57198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C5A6E-5367-477A-8438-A072FD149C99}" type="pres">
      <dgm:prSet presAssocID="{8F89D807-D41E-4D0F-8E09-A3109F571983}" presName="negativeSpace" presStyleCnt="0"/>
      <dgm:spPr/>
    </dgm:pt>
    <dgm:pt modelId="{3BAA9612-4114-4960-A438-28EEB81785DB}" type="pres">
      <dgm:prSet presAssocID="{8F89D807-D41E-4D0F-8E09-A3109F571983}" presName="childText" presStyleLbl="conFgAcc1" presStyleIdx="0" presStyleCnt="5">
        <dgm:presLayoutVars>
          <dgm:bulletEnabled val="1"/>
        </dgm:presLayoutVars>
      </dgm:prSet>
      <dgm:spPr/>
    </dgm:pt>
    <dgm:pt modelId="{55ADB301-A1E0-420D-AADA-BCBA63274F0F}" type="pres">
      <dgm:prSet presAssocID="{C72A53D0-5C8D-49F7-AEFB-1E0C3459EDB1}" presName="spaceBetweenRectangles" presStyleCnt="0"/>
      <dgm:spPr/>
    </dgm:pt>
    <dgm:pt modelId="{33020E70-07F7-4E33-8F33-DBCD7F73EDC1}" type="pres">
      <dgm:prSet presAssocID="{175160C8-A012-4F3C-BF08-3E9A056853D4}" presName="parentLin" presStyleCnt="0"/>
      <dgm:spPr/>
    </dgm:pt>
    <dgm:pt modelId="{D8E20A92-95B9-4A7D-ADED-A718E548085C}" type="pres">
      <dgm:prSet presAssocID="{175160C8-A012-4F3C-BF08-3E9A056853D4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7D41A280-61C9-4328-A233-9364D4B2ACB3}" type="pres">
      <dgm:prSet presAssocID="{175160C8-A012-4F3C-BF08-3E9A056853D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D5FA0-B6C9-4595-85FF-764B2261157E}" type="pres">
      <dgm:prSet presAssocID="{175160C8-A012-4F3C-BF08-3E9A056853D4}" presName="negativeSpace" presStyleCnt="0"/>
      <dgm:spPr/>
    </dgm:pt>
    <dgm:pt modelId="{CA4547BF-FD92-49EC-BBAC-360C31F1AC5B}" type="pres">
      <dgm:prSet presAssocID="{175160C8-A012-4F3C-BF08-3E9A056853D4}" presName="childText" presStyleLbl="conFgAcc1" presStyleIdx="1" presStyleCnt="5">
        <dgm:presLayoutVars>
          <dgm:bulletEnabled val="1"/>
        </dgm:presLayoutVars>
      </dgm:prSet>
      <dgm:spPr/>
    </dgm:pt>
    <dgm:pt modelId="{70462313-4339-4C80-8622-3280347728B0}" type="pres">
      <dgm:prSet presAssocID="{A6339CA9-4239-40C7-BF03-EDC34074D69E}" presName="spaceBetweenRectangles" presStyleCnt="0"/>
      <dgm:spPr/>
    </dgm:pt>
    <dgm:pt modelId="{9286DA39-F269-48E7-BE03-3E0B6E9F1D46}" type="pres">
      <dgm:prSet presAssocID="{C59F73F6-E6EF-43B1-B814-3B2781917E85}" presName="parentLin" presStyleCnt="0"/>
      <dgm:spPr/>
    </dgm:pt>
    <dgm:pt modelId="{35601B46-3C9A-4781-904C-6B703322CD26}" type="pres">
      <dgm:prSet presAssocID="{C59F73F6-E6EF-43B1-B814-3B2781917E85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4D13EA01-3275-463A-BB6F-61DB4E071C60}" type="pres">
      <dgm:prSet presAssocID="{C59F73F6-E6EF-43B1-B814-3B2781917E8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71B6D3-4E27-435E-93E2-FC7ADCB7DE40}" type="pres">
      <dgm:prSet presAssocID="{C59F73F6-E6EF-43B1-B814-3B2781917E85}" presName="negativeSpace" presStyleCnt="0"/>
      <dgm:spPr/>
    </dgm:pt>
    <dgm:pt modelId="{97F179C8-635F-41FB-B34C-EE2E0CB5B651}" type="pres">
      <dgm:prSet presAssocID="{C59F73F6-E6EF-43B1-B814-3B2781917E85}" presName="childText" presStyleLbl="conFgAcc1" presStyleIdx="2" presStyleCnt="5">
        <dgm:presLayoutVars>
          <dgm:bulletEnabled val="1"/>
        </dgm:presLayoutVars>
      </dgm:prSet>
      <dgm:spPr/>
    </dgm:pt>
    <dgm:pt modelId="{008ED723-8E24-4469-AF2D-0A78757433F3}" type="pres">
      <dgm:prSet presAssocID="{54BBFF32-5CB0-4FD8-919D-2A37333FF8E0}" presName="spaceBetweenRectangles" presStyleCnt="0"/>
      <dgm:spPr/>
    </dgm:pt>
    <dgm:pt modelId="{026E924D-8788-42AF-846E-8718722105E7}" type="pres">
      <dgm:prSet presAssocID="{857C8590-D723-4890-A270-DBA44079F792}" presName="parentLin" presStyleCnt="0"/>
      <dgm:spPr/>
    </dgm:pt>
    <dgm:pt modelId="{35E5F7D7-725F-4C01-BD8E-B49AD5FB23C0}" type="pres">
      <dgm:prSet presAssocID="{857C8590-D723-4890-A270-DBA44079F792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DDE9DBA7-C4E0-4ED6-8D18-56D5FCF0CE83}" type="pres">
      <dgm:prSet presAssocID="{857C8590-D723-4890-A270-DBA44079F79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19424C-5FE9-494E-8650-AE5FE9EF5B96}" type="pres">
      <dgm:prSet presAssocID="{857C8590-D723-4890-A270-DBA44079F792}" presName="negativeSpace" presStyleCnt="0"/>
      <dgm:spPr/>
    </dgm:pt>
    <dgm:pt modelId="{28DB381D-4805-48F1-B869-E91BAF0552ED}" type="pres">
      <dgm:prSet presAssocID="{857C8590-D723-4890-A270-DBA44079F792}" presName="childText" presStyleLbl="conFgAcc1" presStyleIdx="3" presStyleCnt="5">
        <dgm:presLayoutVars>
          <dgm:bulletEnabled val="1"/>
        </dgm:presLayoutVars>
      </dgm:prSet>
      <dgm:spPr/>
    </dgm:pt>
    <dgm:pt modelId="{C2CC8BB0-C436-40B8-944D-F90529C65141}" type="pres">
      <dgm:prSet presAssocID="{089DCC02-5937-4F79-9930-080F7B5FE522}" presName="spaceBetweenRectangles" presStyleCnt="0"/>
      <dgm:spPr/>
    </dgm:pt>
    <dgm:pt modelId="{E4268CDD-E140-4913-83CB-12125F76D416}" type="pres">
      <dgm:prSet presAssocID="{9B78BE44-4E87-4F3E-B2D8-E8B1B7060B94}" presName="parentLin" presStyleCnt="0"/>
      <dgm:spPr/>
    </dgm:pt>
    <dgm:pt modelId="{5B0DC797-86C2-4B11-BFE9-45737A35AF45}" type="pres">
      <dgm:prSet presAssocID="{9B78BE44-4E87-4F3E-B2D8-E8B1B7060B94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9647D918-BFFC-434F-BA8B-69E181DCC13D}" type="pres">
      <dgm:prSet presAssocID="{9B78BE44-4E87-4F3E-B2D8-E8B1B7060B9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BB6B9F-D9EF-46F7-B3C4-D7FECD9BB75C}" type="pres">
      <dgm:prSet presAssocID="{9B78BE44-4E87-4F3E-B2D8-E8B1B7060B94}" presName="negativeSpace" presStyleCnt="0"/>
      <dgm:spPr/>
    </dgm:pt>
    <dgm:pt modelId="{CE1672EF-029C-41E1-AC41-AA833C9F6D07}" type="pres">
      <dgm:prSet presAssocID="{9B78BE44-4E87-4F3E-B2D8-E8B1B7060B9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9948EBA-C241-46E8-B5A5-69F23916DF6D}" type="presOf" srcId="{9B78BE44-4E87-4F3E-B2D8-E8B1B7060B94}" destId="{9647D918-BFFC-434F-BA8B-69E181DCC13D}" srcOrd="1" destOrd="0" presId="urn:microsoft.com/office/officeart/2005/8/layout/list1"/>
    <dgm:cxn modelId="{3D461C20-ECDD-499B-A3EC-08AB199CB90D}" type="presOf" srcId="{C59F73F6-E6EF-43B1-B814-3B2781917E85}" destId="{4D13EA01-3275-463A-BB6F-61DB4E071C60}" srcOrd="1" destOrd="0" presId="urn:microsoft.com/office/officeart/2005/8/layout/list1"/>
    <dgm:cxn modelId="{563EB6CD-CE59-4DC4-8E5C-CD16A22A55FE}" type="presOf" srcId="{857C8590-D723-4890-A270-DBA44079F792}" destId="{DDE9DBA7-C4E0-4ED6-8D18-56D5FCF0CE83}" srcOrd="1" destOrd="0" presId="urn:microsoft.com/office/officeart/2005/8/layout/list1"/>
    <dgm:cxn modelId="{2D2BAC75-E298-4B8E-98C6-6EA8007403EB}" srcId="{6BF7A7E6-C72A-4812-B7EA-464AF93A9836}" destId="{857C8590-D723-4890-A270-DBA44079F792}" srcOrd="3" destOrd="0" parTransId="{B998ED5E-5086-4F6F-858D-546FCCA2481E}" sibTransId="{089DCC02-5937-4F79-9930-080F7B5FE522}"/>
    <dgm:cxn modelId="{CDF4C7EB-685F-4CE3-A9A1-D7431EFAD148}" srcId="{6BF7A7E6-C72A-4812-B7EA-464AF93A9836}" destId="{8F89D807-D41E-4D0F-8E09-A3109F571983}" srcOrd="0" destOrd="0" parTransId="{60C442A6-B9DD-4690-8CC0-DD6BF3B7A87D}" sibTransId="{C72A53D0-5C8D-49F7-AEFB-1E0C3459EDB1}"/>
    <dgm:cxn modelId="{45AEF848-990E-45C8-AFA5-DCF7AED5C1CA}" type="presOf" srcId="{9B78BE44-4E87-4F3E-B2D8-E8B1B7060B94}" destId="{5B0DC797-86C2-4B11-BFE9-45737A35AF45}" srcOrd="0" destOrd="0" presId="urn:microsoft.com/office/officeart/2005/8/layout/list1"/>
    <dgm:cxn modelId="{C418BA59-9184-4D53-A37D-EB140DB488F6}" type="presOf" srcId="{8F89D807-D41E-4D0F-8E09-A3109F571983}" destId="{1A725E5D-EAF5-4AF2-9A27-42B23F0D2C22}" srcOrd="1" destOrd="0" presId="urn:microsoft.com/office/officeart/2005/8/layout/list1"/>
    <dgm:cxn modelId="{38D202D1-3592-4950-A4C4-B60EA6F6164E}" type="presOf" srcId="{C59F73F6-E6EF-43B1-B814-3B2781917E85}" destId="{35601B46-3C9A-4781-904C-6B703322CD26}" srcOrd="0" destOrd="0" presId="urn:microsoft.com/office/officeart/2005/8/layout/list1"/>
    <dgm:cxn modelId="{5D24FD25-C355-4A59-88AA-9420B52BD83F}" type="presOf" srcId="{6BF7A7E6-C72A-4812-B7EA-464AF93A9836}" destId="{FECE16BA-5A38-4C66-8585-70F2522C9B13}" srcOrd="0" destOrd="0" presId="urn:microsoft.com/office/officeart/2005/8/layout/list1"/>
    <dgm:cxn modelId="{3584DA4F-8411-4A4D-926F-2BA2F171F961}" type="presOf" srcId="{857C8590-D723-4890-A270-DBA44079F792}" destId="{35E5F7D7-725F-4C01-BD8E-B49AD5FB23C0}" srcOrd="0" destOrd="0" presId="urn:microsoft.com/office/officeart/2005/8/layout/list1"/>
    <dgm:cxn modelId="{F5A99CF4-D675-408B-938A-6B2A7BB65BED}" srcId="{6BF7A7E6-C72A-4812-B7EA-464AF93A9836}" destId="{C59F73F6-E6EF-43B1-B814-3B2781917E85}" srcOrd="2" destOrd="0" parTransId="{B79AF514-B58D-436F-904C-06BE4ABA6D18}" sibTransId="{54BBFF32-5CB0-4FD8-919D-2A37333FF8E0}"/>
    <dgm:cxn modelId="{F009C2F3-8528-4EC4-92F9-D41AC18CD61C}" type="presOf" srcId="{8F89D807-D41E-4D0F-8E09-A3109F571983}" destId="{2452AC41-7D32-4EC0-87E6-398FA53A2B30}" srcOrd="0" destOrd="0" presId="urn:microsoft.com/office/officeart/2005/8/layout/list1"/>
    <dgm:cxn modelId="{CB9E203C-FA75-49AE-AAF8-A970ADA931EA}" type="presOf" srcId="{175160C8-A012-4F3C-BF08-3E9A056853D4}" destId="{D8E20A92-95B9-4A7D-ADED-A718E548085C}" srcOrd="0" destOrd="0" presId="urn:microsoft.com/office/officeart/2005/8/layout/list1"/>
    <dgm:cxn modelId="{620D893E-5ECB-4B71-A3E3-D814F46C758B}" srcId="{6BF7A7E6-C72A-4812-B7EA-464AF93A9836}" destId="{175160C8-A012-4F3C-BF08-3E9A056853D4}" srcOrd="1" destOrd="0" parTransId="{C155938C-8683-40C6-A9AF-F6D299EFB86D}" sibTransId="{A6339CA9-4239-40C7-BF03-EDC34074D69E}"/>
    <dgm:cxn modelId="{48E2EAE2-DC51-46CF-9FA5-9303B06C4A91}" type="presOf" srcId="{175160C8-A012-4F3C-BF08-3E9A056853D4}" destId="{7D41A280-61C9-4328-A233-9364D4B2ACB3}" srcOrd="1" destOrd="0" presId="urn:microsoft.com/office/officeart/2005/8/layout/list1"/>
    <dgm:cxn modelId="{59852172-6BE4-4478-8328-DF0E0002DECC}" srcId="{6BF7A7E6-C72A-4812-B7EA-464AF93A9836}" destId="{9B78BE44-4E87-4F3E-B2D8-E8B1B7060B94}" srcOrd="4" destOrd="0" parTransId="{246D265B-0C61-45BC-9B86-8C8D8E1BCA8B}" sibTransId="{9885E7DC-2AAF-42D5-9018-02652009F293}"/>
    <dgm:cxn modelId="{8C41E684-97CC-4950-95D4-54AEBE81F111}" type="presParOf" srcId="{FECE16BA-5A38-4C66-8585-70F2522C9B13}" destId="{6D98ABE8-6DDB-466E-AF76-C36ED7BC8C5A}" srcOrd="0" destOrd="0" presId="urn:microsoft.com/office/officeart/2005/8/layout/list1"/>
    <dgm:cxn modelId="{46992415-92C6-4C2C-BAD1-069B33CEFC6C}" type="presParOf" srcId="{6D98ABE8-6DDB-466E-AF76-C36ED7BC8C5A}" destId="{2452AC41-7D32-4EC0-87E6-398FA53A2B30}" srcOrd="0" destOrd="0" presId="urn:microsoft.com/office/officeart/2005/8/layout/list1"/>
    <dgm:cxn modelId="{F3DF7431-2C4D-4326-B3DA-572FFBAA8379}" type="presParOf" srcId="{6D98ABE8-6DDB-466E-AF76-C36ED7BC8C5A}" destId="{1A725E5D-EAF5-4AF2-9A27-42B23F0D2C22}" srcOrd="1" destOrd="0" presId="urn:microsoft.com/office/officeart/2005/8/layout/list1"/>
    <dgm:cxn modelId="{1DDFCA6A-30B2-4869-821A-17506C748C7A}" type="presParOf" srcId="{FECE16BA-5A38-4C66-8585-70F2522C9B13}" destId="{295C5A6E-5367-477A-8438-A072FD149C99}" srcOrd="1" destOrd="0" presId="urn:microsoft.com/office/officeart/2005/8/layout/list1"/>
    <dgm:cxn modelId="{3F484D9E-9447-45D8-9479-0A44734F3944}" type="presParOf" srcId="{FECE16BA-5A38-4C66-8585-70F2522C9B13}" destId="{3BAA9612-4114-4960-A438-28EEB81785DB}" srcOrd="2" destOrd="0" presId="urn:microsoft.com/office/officeart/2005/8/layout/list1"/>
    <dgm:cxn modelId="{718FCFD6-6DBE-4ED8-B206-59FB417AB305}" type="presParOf" srcId="{FECE16BA-5A38-4C66-8585-70F2522C9B13}" destId="{55ADB301-A1E0-420D-AADA-BCBA63274F0F}" srcOrd="3" destOrd="0" presId="urn:microsoft.com/office/officeart/2005/8/layout/list1"/>
    <dgm:cxn modelId="{B08CF857-CE3D-4FC6-BDCD-CC3C4997447C}" type="presParOf" srcId="{FECE16BA-5A38-4C66-8585-70F2522C9B13}" destId="{33020E70-07F7-4E33-8F33-DBCD7F73EDC1}" srcOrd="4" destOrd="0" presId="urn:microsoft.com/office/officeart/2005/8/layout/list1"/>
    <dgm:cxn modelId="{15F61C10-9403-4AD8-B94F-48BA8CB2F92F}" type="presParOf" srcId="{33020E70-07F7-4E33-8F33-DBCD7F73EDC1}" destId="{D8E20A92-95B9-4A7D-ADED-A718E548085C}" srcOrd="0" destOrd="0" presId="urn:microsoft.com/office/officeart/2005/8/layout/list1"/>
    <dgm:cxn modelId="{F0B6DD56-8865-4DEB-9EDD-12B8FFAFA962}" type="presParOf" srcId="{33020E70-07F7-4E33-8F33-DBCD7F73EDC1}" destId="{7D41A280-61C9-4328-A233-9364D4B2ACB3}" srcOrd="1" destOrd="0" presId="urn:microsoft.com/office/officeart/2005/8/layout/list1"/>
    <dgm:cxn modelId="{8BED186E-C96A-44B3-A132-EA4F484322D3}" type="presParOf" srcId="{FECE16BA-5A38-4C66-8585-70F2522C9B13}" destId="{74AD5FA0-B6C9-4595-85FF-764B2261157E}" srcOrd="5" destOrd="0" presId="urn:microsoft.com/office/officeart/2005/8/layout/list1"/>
    <dgm:cxn modelId="{6A25D5F4-C8E1-48CB-8A4C-3A5435BF715A}" type="presParOf" srcId="{FECE16BA-5A38-4C66-8585-70F2522C9B13}" destId="{CA4547BF-FD92-49EC-BBAC-360C31F1AC5B}" srcOrd="6" destOrd="0" presId="urn:microsoft.com/office/officeart/2005/8/layout/list1"/>
    <dgm:cxn modelId="{CB44DE77-2FA7-4079-93E7-1E73A587C31F}" type="presParOf" srcId="{FECE16BA-5A38-4C66-8585-70F2522C9B13}" destId="{70462313-4339-4C80-8622-3280347728B0}" srcOrd="7" destOrd="0" presId="urn:microsoft.com/office/officeart/2005/8/layout/list1"/>
    <dgm:cxn modelId="{06C0A96E-1A72-4436-8AD0-760B2A9A2355}" type="presParOf" srcId="{FECE16BA-5A38-4C66-8585-70F2522C9B13}" destId="{9286DA39-F269-48E7-BE03-3E0B6E9F1D46}" srcOrd="8" destOrd="0" presId="urn:microsoft.com/office/officeart/2005/8/layout/list1"/>
    <dgm:cxn modelId="{0BCA1688-2C4A-423E-9F27-4D4C21C9470B}" type="presParOf" srcId="{9286DA39-F269-48E7-BE03-3E0B6E9F1D46}" destId="{35601B46-3C9A-4781-904C-6B703322CD26}" srcOrd="0" destOrd="0" presId="urn:microsoft.com/office/officeart/2005/8/layout/list1"/>
    <dgm:cxn modelId="{B7F52786-554E-4FC5-BB45-133316B1D638}" type="presParOf" srcId="{9286DA39-F269-48E7-BE03-3E0B6E9F1D46}" destId="{4D13EA01-3275-463A-BB6F-61DB4E071C60}" srcOrd="1" destOrd="0" presId="urn:microsoft.com/office/officeart/2005/8/layout/list1"/>
    <dgm:cxn modelId="{429A4ADE-A690-4E8D-A71E-AE5CD4FA03D5}" type="presParOf" srcId="{FECE16BA-5A38-4C66-8585-70F2522C9B13}" destId="{A671B6D3-4E27-435E-93E2-FC7ADCB7DE40}" srcOrd="9" destOrd="0" presId="urn:microsoft.com/office/officeart/2005/8/layout/list1"/>
    <dgm:cxn modelId="{C4D6DED0-742C-40D4-9B20-D24EF7DAF009}" type="presParOf" srcId="{FECE16BA-5A38-4C66-8585-70F2522C9B13}" destId="{97F179C8-635F-41FB-B34C-EE2E0CB5B651}" srcOrd="10" destOrd="0" presId="urn:microsoft.com/office/officeart/2005/8/layout/list1"/>
    <dgm:cxn modelId="{B6ACAA3E-929C-4B71-9FD0-9CDF07B729F2}" type="presParOf" srcId="{FECE16BA-5A38-4C66-8585-70F2522C9B13}" destId="{008ED723-8E24-4469-AF2D-0A78757433F3}" srcOrd="11" destOrd="0" presId="urn:microsoft.com/office/officeart/2005/8/layout/list1"/>
    <dgm:cxn modelId="{158AD71A-0EE9-4236-BAD3-943ADD2C4828}" type="presParOf" srcId="{FECE16BA-5A38-4C66-8585-70F2522C9B13}" destId="{026E924D-8788-42AF-846E-8718722105E7}" srcOrd="12" destOrd="0" presId="urn:microsoft.com/office/officeart/2005/8/layout/list1"/>
    <dgm:cxn modelId="{43C66137-FE27-4C8C-8E90-08E84302EF21}" type="presParOf" srcId="{026E924D-8788-42AF-846E-8718722105E7}" destId="{35E5F7D7-725F-4C01-BD8E-B49AD5FB23C0}" srcOrd="0" destOrd="0" presId="urn:microsoft.com/office/officeart/2005/8/layout/list1"/>
    <dgm:cxn modelId="{3E924BC7-D164-493D-853D-623F891FDA4D}" type="presParOf" srcId="{026E924D-8788-42AF-846E-8718722105E7}" destId="{DDE9DBA7-C4E0-4ED6-8D18-56D5FCF0CE83}" srcOrd="1" destOrd="0" presId="urn:microsoft.com/office/officeart/2005/8/layout/list1"/>
    <dgm:cxn modelId="{444ED429-8E7F-45D8-AD62-200AF8DF0BA9}" type="presParOf" srcId="{FECE16BA-5A38-4C66-8585-70F2522C9B13}" destId="{1C19424C-5FE9-494E-8650-AE5FE9EF5B96}" srcOrd="13" destOrd="0" presId="urn:microsoft.com/office/officeart/2005/8/layout/list1"/>
    <dgm:cxn modelId="{B75711F4-37C9-46D7-A3F5-0CCA062048B8}" type="presParOf" srcId="{FECE16BA-5A38-4C66-8585-70F2522C9B13}" destId="{28DB381D-4805-48F1-B869-E91BAF0552ED}" srcOrd="14" destOrd="0" presId="urn:microsoft.com/office/officeart/2005/8/layout/list1"/>
    <dgm:cxn modelId="{C7FBD043-8296-4A9C-9033-046DB0E1B74A}" type="presParOf" srcId="{FECE16BA-5A38-4C66-8585-70F2522C9B13}" destId="{C2CC8BB0-C436-40B8-944D-F90529C65141}" srcOrd="15" destOrd="0" presId="urn:microsoft.com/office/officeart/2005/8/layout/list1"/>
    <dgm:cxn modelId="{C9818951-38C2-4A01-A845-6203C4CD921C}" type="presParOf" srcId="{FECE16BA-5A38-4C66-8585-70F2522C9B13}" destId="{E4268CDD-E140-4913-83CB-12125F76D416}" srcOrd="16" destOrd="0" presId="urn:microsoft.com/office/officeart/2005/8/layout/list1"/>
    <dgm:cxn modelId="{9FEB358A-FDEE-464D-AD58-60559227C1CA}" type="presParOf" srcId="{E4268CDD-E140-4913-83CB-12125F76D416}" destId="{5B0DC797-86C2-4B11-BFE9-45737A35AF45}" srcOrd="0" destOrd="0" presId="urn:microsoft.com/office/officeart/2005/8/layout/list1"/>
    <dgm:cxn modelId="{9C8180CF-86DB-4C23-9600-7729FE0CBAF2}" type="presParOf" srcId="{E4268CDD-E140-4913-83CB-12125F76D416}" destId="{9647D918-BFFC-434F-BA8B-69E181DCC13D}" srcOrd="1" destOrd="0" presId="urn:microsoft.com/office/officeart/2005/8/layout/list1"/>
    <dgm:cxn modelId="{348F6CDD-36AC-4121-B2F8-F2CEB3A957CD}" type="presParOf" srcId="{FECE16BA-5A38-4C66-8585-70F2522C9B13}" destId="{09BB6B9F-D9EF-46F7-B3C4-D7FECD9BB75C}" srcOrd="17" destOrd="0" presId="urn:microsoft.com/office/officeart/2005/8/layout/list1"/>
    <dgm:cxn modelId="{D46B800F-6B75-4D0D-8674-780869661132}" type="presParOf" srcId="{FECE16BA-5A38-4C66-8585-70F2522C9B13}" destId="{CE1672EF-029C-41E1-AC41-AA833C9F6D07}" srcOrd="18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BF7A7E6-C72A-4812-B7EA-464AF93A983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B78BE44-4E87-4F3E-B2D8-E8B1B7060B94}">
      <dgm:prSet phldrT="[Текст]" custT="1"/>
      <dgm:spPr/>
      <dgm:t>
        <a:bodyPr/>
        <a:lstStyle/>
        <a:p>
          <a:r>
            <a:rPr lang="kk-KZ" sz="2000" dirty="0" smtClean="0"/>
            <a:t>9. </a:t>
          </a:r>
          <a:r>
            <a:rPr lang="en-US" sz="2000" dirty="0" smtClean="0"/>
            <a:t>go over to the</a:t>
          </a:r>
          <a:r>
            <a:rPr lang="ru-RU" sz="2000" dirty="0" smtClean="0"/>
            <a:t> (</a:t>
          </a:r>
          <a:r>
            <a:rPr lang="en-US" sz="2000" dirty="0" smtClean="0"/>
            <a:t>great</a:t>
          </a:r>
          <a:r>
            <a:rPr lang="ru-RU" sz="2000" dirty="0" smtClean="0"/>
            <a:t>) </a:t>
          </a:r>
          <a:r>
            <a:rPr lang="en-US" sz="2000" dirty="0" smtClean="0"/>
            <a:t>majority </a:t>
          </a:r>
          <a:r>
            <a:rPr lang="kk-KZ" sz="2000" dirty="0" smtClean="0"/>
            <a:t>екі нұсқаға ие: </a:t>
          </a:r>
          <a:r>
            <a:rPr lang="en-US" sz="2000" dirty="0" smtClean="0"/>
            <a:t>go over to the</a:t>
          </a:r>
          <a:r>
            <a:rPr lang="kk-KZ" sz="2000" dirty="0" smtClean="0"/>
            <a:t> </a:t>
          </a:r>
          <a:r>
            <a:rPr lang="en-US" sz="2000" dirty="0" smtClean="0"/>
            <a:t>majority </a:t>
          </a:r>
          <a:r>
            <a:rPr lang="kk-KZ" sz="2000" dirty="0" smtClean="0"/>
            <a:t>;</a:t>
          </a:r>
          <a:r>
            <a:rPr lang="en-US" sz="2000" dirty="0" smtClean="0"/>
            <a:t>go over to the</a:t>
          </a:r>
          <a:r>
            <a:rPr lang="ru-RU" sz="2000" dirty="0" smtClean="0"/>
            <a:t> </a:t>
          </a:r>
          <a:r>
            <a:rPr lang="en-US" sz="2000" dirty="0" smtClean="0"/>
            <a:t>great</a:t>
          </a:r>
          <a:r>
            <a:rPr lang="ru-RU" sz="2000" dirty="0" smtClean="0"/>
            <a:t>)</a:t>
          </a:r>
          <a:r>
            <a:rPr lang="en-US" sz="2000" dirty="0" smtClean="0"/>
            <a:t>majority</a:t>
          </a:r>
          <a:r>
            <a:rPr lang="kk-KZ" sz="2000" dirty="0" smtClean="0"/>
            <a:t>;</a:t>
          </a:r>
        </a:p>
      </dgm:t>
    </dgm:pt>
    <dgm:pt modelId="{9885E7DC-2AAF-42D5-9018-02652009F293}" type="sibTrans" cxnId="{59852172-6BE4-4478-8328-DF0E0002DECC}">
      <dgm:prSet/>
      <dgm:spPr/>
      <dgm:t>
        <a:bodyPr/>
        <a:lstStyle/>
        <a:p>
          <a:endParaRPr lang="ru-RU"/>
        </a:p>
      </dgm:t>
    </dgm:pt>
    <dgm:pt modelId="{246D265B-0C61-45BC-9B86-8C8D8E1BCA8B}" type="parTrans" cxnId="{59852172-6BE4-4478-8328-DF0E0002DECC}">
      <dgm:prSet/>
      <dgm:spPr/>
      <dgm:t>
        <a:bodyPr/>
        <a:lstStyle/>
        <a:p>
          <a:endParaRPr lang="ru-RU"/>
        </a:p>
      </dgm:t>
    </dgm:pt>
    <dgm:pt modelId="{857C8590-D723-4890-A270-DBA44079F792}">
      <dgm:prSet phldrT="[Текст]" custT="1"/>
      <dgm:spPr/>
      <dgm:t>
        <a:bodyPr/>
        <a:lstStyle/>
        <a:p>
          <a:r>
            <a:rPr lang="kk-KZ" sz="2000" dirty="0" smtClean="0"/>
            <a:t>8. Бұл етістік жабдыққа қатысты қолданылмайды.</a:t>
          </a:r>
          <a:r>
            <a:rPr lang="en-US" sz="2000" dirty="0" smtClean="0"/>
            <a:t> </a:t>
          </a:r>
          <a:endParaRPr lang="kk-KZ" sz="2000" dirty="0" smtClean="0"/>
        </a:p>
      </dgm:t>
    </dgm:pt>
    <dgm:pt modelId="{089DCC02-5937-4F79-9930-080F7B5FE522}" type="sibTrans" cxnId="{2D2BAC75-E298-4B8E-98C6-6EA8007403EB}">
      <dgm:prSet/>
      <dgm:spPr/>
      <dgm:t>
        <a:bodyPr/>
        <a:lstStyle/>
        <a:p>
          <a:endParaRPr lang="ru-RU"/>
        </a:p>
      </dgm:t>
    </dgm:pt>
    <dgm:pt modelId="{B998ED5E-5086-4F6F-858D-546FCCA2481E}" type="parTrans" cxnId="{2D2BAC75-E298-4B8E-98C6-6EA8007403EB}">
      <dgm:prSet/>
      <dgm:spPr/>
      <dgm:t>
        <a:bodyPr/>
        <a:lstStyle/>
        <a:p>
          <a:endParaRPr lang="ru-RU"/>
        </a:p>
      </dgm:t>
    </dgm:pt>
    <dgm:pt modelId="{175160C8-A012-4F3C-BF08-3E9A056853D4}">
      <dgm:prSet phldrT="[Текст]" custT="1"/>
      <dgm:spPr/>
      <dgm:t>
        <a:bodyPr/>
        <a:lstStyle/>
        <a:p>
          <a:r>
            <a:rPr lang="kk-KZ" sz="2000" dirty="0" smtClean="0"/>
            <a:t>7. </a:t>
          </a:r>
          <a:r>
            <a:rPr lang="en-US" sz="2000" dirty="0" smtClean="0"/>
            <a:t>To die </a:t>
          </a:r>
          <a:r>
            <a:rPr lang="kk-KZ" sz="2000" dirty="0" smtClean="0"/>
            <a:t>күрделі сөз құрамына кіреді; </a:t>
          </a:r>
          <a:r>
            <a:rPr lang="en-US" sz="2000" dirty="0" smtClean="0"/>
            <a:t>die-hard – </a:t>
          </a:r>
          <a:r>
            <a:rPr lang="kk-KZ" sz="2000" dirty="0" smtClean="0"/>
            <a:t>еті тірі, өмір сүргіш,</a:t>
          </a:r>
          <a:endParaRPr lang="ru-RU" sz="2000" dirty="0"/>
        </a:p>
      </dgm:t>
    </dgm:pt>
    <dgm:pt modelId="{A6339CA9-4239-40C7-BF03-EDC34074D69E}" type="sibTrans" cxnId="{620D893E-5ECB-4B71-A3E3-D814F46C758B}">
      <dgm:prSet/>
      <dgm:spPr/>
      <dgm:t>
        <a:bodyPr/>
        <a:lstStyle/>
        <a:p>
          <a:endParaRPr lang="ru-RU"/>
        </a:p>
      </dgm:t>
    </dgm:pt>
    <dgm:pt modelId="{C155938C-8683-40C6-A9AF-F6D299EFB86D}" type="parTrans" cxnId="{620D893E-5ECB-4B71-A3E3-D814F46C758B}">
      <dgm:prSet/>
      <dgm:spPr/>
      <dgm:t>
        <a:bodyPr/>
        <a:lstStyle/>
        <a:p>
          <a:endParaRPr lang="ru-RU"/>
        </a:p>
      </dgm:t>
    </dgm:pt>
    <dgm:pt modelId="{EEFF8EFC-8D7F-4D98-9282-586280AE2CC4}">
      <dgm:prSet phldrT="[Текст]" custT="1"/>
      <dgm:spPr/>
      <dgm:t>
        <a:bodyPr/>
        <a:lstStyle/>
        <a:p>
          <a:r>
            <a:rPr lang="kk-KZ" sz="2000" dirty="0" smtClean="0"/>
            <a:t>10. </a:t>
          </a:r>
          <a:r>
            <a:rPr lang="en-US" sz="2000" dirty="0" smtClean="0"/>
            <a:t>To die </a:t>
          </a:r>
          <a:r>
            <a:rPr lang="kk-KZ" sz="2000" dirty="0" smtClean="0"/>
            <a:t>етістіктің сөз тудыратын ұясы бар. </a:t>
          </a:r>
          <a:r>
            <a:rPr lang="en-US" sz="2000" dirty="0" smtClean="0"/>
            <a:t>dying</a:t>
          </a:r>
          <a:r>
            <a:rPr lang="ru-RU" sz="2000" dirty="0" smtClean="0"/>
            <a:t> – </a:t>
          </a:r>
          <a:r>
            <a:rPr lang="ru-RU" sz="2000" dirty="0" err="1" smtClean="0"/>
            <a:t>өліп жатқан</a:t>
          </a:r>
          <a:r>
            <a:rPr lang="ru-RU" sz="2000" i="1" dirty="0" err="1" smtClean="0"/>
            <a:t>;</a:t>
          </a:r>
          <a:r>
            <a:rPr lang="ru-RU" sz="2000" dirty="0" smtClean="0"/>
            <a:t> </a:t>
          </a:r>
          <a:r>
            <a:rPr lang="en-US" sz="2000" dirty="0" smtClean="0"/>
            <a:t>the dying</a:t>
          </a:r>
          <a:r>
            <a:rPr lang="ru-RU" sz="2000" dirty="0" smtClean="0"/>
            <a:t> – </a:t>
          </a:r>
          <a:r>
            <a:rPr lang="ru-RU" sz="2000" dirty="0" err="1" smtClean="0"/>
            <a:t>өліп жатқандар</a:t>
          </a:r>
          <a:r>
            <a:rPr lang="ru-RU" sz="2000" i="1" dirty="0" err="1" smtClean="0"/>
            <a:t>;</a:t>
          </a:r>
          <a:r>
            <a:rPr lang="ru-RU" sz="2000" dirty="0" smtClean="0"/>
            <a:t> </a:t>
          </a:r>
          <a:r>
            <a:rPr lang="en-US" sz="2000" dirty="0" err="1" smtClean="0"/>
            <a:t>dyingly</a:t>
          </a:r>
          <a:r>
            <a:rPr lang="kk-KZ" sz="2000" dirty="0" smtClean="0"/>
            <a:t> – өліп жатып.</a:t>
          </a:r>
        </a:p>
      </dgm:t>
    </dgm:pt>
    <dgm:pt modelId="{A5404A39-B093-48B3-A75D-FA179F2736C1}" type="parTrans" cxnId="{563176B9-30AB-4077-819F-1394D69E9E06}">
      <dgm:prSet/>
      <dgm:spPr/>
    </dgm:pt>
    <dgm:pt modelId="{C31CBAD6-5C60-4312-9DAD-A3108881DE52}" type="sibTrans" cxnId="{563176B9-30AB-4077-819F-1394D69E9E06}">
      <dgm:prSet/>
      <dgm:spPr/>
    </dgm:pt>
    <dgm:pt modelId="{8A2D2B01-06BF-481C-84BC-C41DD9BCC207}">
      <dgm:prSet phldrT="[Текст]" custT="1"/>
      <dgm:spPr/>
      <dgm:t>
        <a:bodyPr/>
        <a:lstStyle/>
        <a:p>
          <a:r>
            <a:rPr lang="kk-KZ" sz="2000" dirty="0" smtClean="0"/>
            <a:t>Етістіктің синонимдері сөз тудыру қасиетке ие емес!</a:t>
          </a:r>
        </a:p>
      </dgm:t>
    </dgm:pt>
    <dgm:pt modelId="{C77A99D1-1E3E-49DA-8436-BDEA5C0489A4}" type="parTrans" cxnId="{FC3DC325-EBA9-4450-AB3A-BCB1319A965C}">
      <dgm:prSet/>
      <dgm:spPr/>
    </dgm:pt>
    <dgm:pt modelId="{39808992-7450-4E9C-AD08-9536E9CDC8D4}" type="sibTrans" cxnId="{FC3DC325-EBA9-4450-AB3A-BCB1319A965C}">
      <dgm:prSet/>
      <dgm:spPr/>
    </dgm:pt>
    <dgm:pt modelId="{FECE16BA-5A38-4C66-8585-70F2522C9B13}" type="pres">
      <dgm:prSet presAssocID="{6BF7A7E6-C72A-4812-B7EA-464AF93A983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020E70-07F7-4E33-8F33-DBCD7F73EDC1}" type="pres">
      <dgm:prSet presAssocID="{175160C8-A012-4F3C-BF08-3E9A056853D4}" presName="parentLin" presStyleCnt="0"/>
      <dgm:spPr/>
    </dgm:pt>
    <dgm:pt modelId="{D8E20A92-95B9-4A7D-ADED-A718E548085C}" type="pres">
      <dgm:prSet presAssocID="{175160C8-A012-4F3C-BF08-3E9A056853D4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7D41A280-61C9-4328-A233-9364D4B2ACB3}" type="pres">
      <dgm:prSet presAssocID="{175160C8-A012-4F3C-BF08-3E9A056853D4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D5FA0-B6C9-4595-85FF-764B2261157E}" type="pres">
      <dgm:prSet presAssocID="{175160C8-A012-4F3C-BF08-3E9A056853D4}" presName="negativeSpace" presStyleCnt="0"/>
      <dgm:spPr/>
    </dgm:pt>
    <dgm:pt modelId="{CA4547BF-FD92-49EC-BBAC-360C31F1AC5B}" type="pres">
      <dgm:prSet presAssocID="{175160C8-A012-4F3C-BF08-3E9A056853D4}" presName="childText" presStyleLbl="conFgAcc1" presStyleIdx="0" presStyleCnt="5">
        <dgm:presLayoutVars>
          <dgm:bulletEnabled val="1"/>
        </dgm:presLayoutVars>
      </dgm:prSet>
      <dgm:spPr/>
    </dgm:pt>
    <dgm:pt modelId="{70462313-4339-4C80-8622-3280347728B0}" type="pres">
      <dgm:prSet presAssocID="{A6339CA9-4239-40C7-BF03-EDC34074D69E}" presName="spaceBetweenRectangles" presStyleCnt="0"/>
      <dgm:spPr/>
    </dgm:pt>
    <dgm:pt modelId="{026E924D-8788-42AF-846E-8718722105E7}" type="pres">
      <dgm:prSet presAssocID="{857C8590-D723-4890-A270-DBA44079F792}" presName="parentLin" presStyleCnt="0"/>
      <dgm:spPr/>
    </dgm:pt>
    <dgm:pt modelId="{35E5F7D7-725F-4C01-BD8E-B49AD5FB23C0}" type="pres">
      <dgm:prSet presAssocID="{857C8590-D723-4890-A270-DBA44079F792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DDE9DBA7-C4E0-4ED6-8D18-56D5FCF0CE83}" type="pres">
      <dgm:prSet presAssocID="{857C8590-D723-4890-A270-DBA44079F79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19424C-5FE9-494E-8650-AE5FE9EF5B96}" type="pres">
      <dgm:prSet presAssocID="{857C8590-D723-4890-A270-DBA44079F792}" presName="negativeSpace" presStyleCnt="0"/>
      <dgm:spPr/>
    </dgm:pt>
    <dgm:pt modelId="{28DB381D-4805-48F1-B869-E91BAF0552ED}" type="pres">
      <dgm:prSet presAssocID="{857C8590-D723-4890-A270-DBA44079F792}" presName="childText" presStyleLbl="conFgAcc1" presStyleIdx="1" presStyleCnt="5">
        <dgm:presLayoutVars>
          <dgm:bulletEnabled val="1"/>
        </dgm:presLayoutVars>
      </dgm:prSet>
      <dgm:spPr/>
    </dgm:pt>
    <dgm:pt modelId="{C2CC8BB0-C436-40B8-944D-F90529C65141}" type="pres">
      <dgm:prSet presAssocID="{089DCC02-5937-4F79-9930-080F7B5FE522}" presName="spaceBetweenRectangles" presStyleCnt="0"/>
      <dgm:spPr/>
    </dgm:pt>
    <dgm:pt modelId="{E4268CDD-E140-4913-83CB-12125F76D416}" type="pres">
      <dgm:prSet presAssocID="{9B78BE44-4E87-4F3E-B2D8-E8B1B7060B94}" presName="parentLin" presStyleCnt="0"/>
      <dgm:spPr/>
    </dgm:pt>
    <dgm:pt modelId="{5B0DC797-86C2-4B11-BFE9-45737A35AF45}" type="pres">
      <dgm:prSet presAssocID="{9B78BE44-4E87-4F3E-B2D8-E8B1B7060B94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9647D918-BFFC-434F-BA8B-69E181DCC13D}" type="pres">
      <dgm:prSet presAssocID="{9B78BE44-4E87-4F3E-B2D8-E8B1B7060B9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BB6B9F-D9EF-46F7-B3C4-D7FECD9BB75C}" type="pres">
      <dgm:prSet presAssocID="{9B78BE44-4E87-4F3E-B2D8-E8B1B7060B94}" presName="negativeSpace" presStyleCnt="0"/>
      <dgm:spPr/>
    </dgm:pt>
    <dgm:pt modelId="{CE1672EF-029C-41E1-AC41-AA833C9F6D07}" type="pres">
      <dgm:prSet presAssocID="{9B78BE44-4E87-4F3E-B2D8-E8B1B7060B94}" presName="childText" presStyleLbl="conFgAcc1" presStyleIdx="2" presStyleCnt="5">
        <dgm:presLayoutVars>
          <dgm:bulletEnabled val="1"/>
        </dgm:presLayoutVars>
      </dgm:prSet>
      <dgm:spPr/>
    </dgm:pt>
    <dgm:pt modelId="{BC57359E-CEDC-4971-9586-8F82A9DBF8F3}" type="pres">
      <dgm:prSet presAssocID="{9885E7DC-2AAF-42D5-9018-02652009F293}" presName="spaceBetweenRectangles" presStyleCnt="0"/>
      <dgm:spPr/>
    </dgm:pt>
    <dgm:pt modelId="{F299E1CE-FB81-4A3F-B5C1-C7E87ED7AA20}" type="pres">
      <dgm:prSet presAssocID="{EEFF8EFC-8D7F-4D98-9282-586280AE2CC4}" presName="parentLin" presStyleCnt="0"/>
      <dgm:spPr/>
    </dgm:pt>
    <dgm:pt modelId="{A6B3D577-3E7E-4636-9E08-77D2039BE791}" type="pres">
      <dgm:prSet presAssocID="{EEFF8EFC-8D7F-4D98-9282-586280AE2CC4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CE40AE28-5B34-4711-8769-F052D41D471B}" type="pres">
      <dgm:prSet presAssocID="{EEFF8EFC-8D7F-4D98-9282-586280AE2CC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F6D524-57D5-4015-A0AC-EC6E08E8E5D4}" type="pres">
      <dgm:prSet presAssocID="{EEFF8EFC-8D7F-4D98-9282-586280AE2CC4}" presName="negativeSpace" presStyleCnt="0"/>
      <dgm:spPr/>
    </dgm:pt>
    <dgm:pt modelId="{FF8CDCDC-CBE2-450A-B1DF-77EF74A6B568}" type="pres">
      <dgm:prSet presAssocID="{EEFF8EFC-8D7F-4D98-9282-586280AE2CC4}" presName="childText" presStyleLbl="conFgAcc1" presStyleIdx="3" presStyleCnt="5">
        <dgm:presLayoutVars>
          <dgm:bulletEnabled val="1"/>
        </dgm:presLayoutVars>
      </dgm:prSet>
      <dgm:spPr/>
    </dgm:pt>
    <dgm:pt modelId="{7A9A7810-0390-408C-AE59-D474419B4F5C}" type="pres">
      <dgm:prSet presAssocID="{C31CBAD6-5C60-4312-9DAD-A3108881DE52}" presName="spaceBetweenRectangles" presStyleCnt="0"/>
      <dgm:spPr/>
    </dgm:pt>
    <dgm:pt modelId="{6C7806A8-18B5-4F8B-BE07-0C07CCAA1BF7}" type="pres">
      <dgm:prSet presAssocID="{8A2D2B01-06BF-481C-84BC-C41DD9BCC207}" presName="parentLin" presStyleCnt="0"/>
      <dgm:spPr/>
    </dgm:pt>
    <dgm:pt modelId="{8C4ADD7A-01B4-4B40-B4AF-16500CB63CAF}" type="pres">
      <dgm:prSet presAssocID="{8A2D2B01-06BF-481C-84BC-C41DD9BCC207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DC217C46-87E4-48C8-AD06-59F86047CCFF}" type="pres">
      <dgm:prSet presAssocID="{8A2D2B01-06BF-481C-84BC-C41DD9BCC20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ACECFB-2163-4AF4-967F-DB281A592B01}" type="pres">
      <dgm:prSet presAssocID="{8A2D2B01-06BF-481C-84BC-C41DD9BCC207}" presName="negativeSpace" presStyleCnt="0"/>
      <dgm:spPr/>
    </dgm:pt>
    <dgm:pt modelId="{9DB92B50-A65A-45A9-98B4-40845CBC8ECD}" type="pres">
      <dgm:prSet presAssocID="{8A2D2B01-06BF-481C-84BC-C41DD9BCC20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7FD0BEB-E59F-4000-9E5F-2558C151728E}" type="presOf" srcId="{857C8590-D723-4890-A270-DBA44079F792}" destId="{35E5F7D7-725F-4C01-BD8E-B49AD5FB23C0}" srcOrd="0" destOrd="0" presId="urn:microsoft.com/office/officeart/2005/8/layout/list1"/>
    <dgm:cxn modelId="{67679422-AD76-4F5B-A901-E5DB6ADCFEED}" type="presOf" srcId="{EEFF8EFC-8D7F-4D98-9282-586280AE2CC4}" destId="{CE40AE28-5B34-4711-8769-F052D41D471B}" srcOrd="1" destOrd="0" presId="urn:microsoft.com/office/officeart/2005/8/layout/list1"/>
    <dgm:cxn modelId="{563176B9-30AB-4077-819F-1394D69E9E06}" srcId="{6BF7A7E6-C72A-4812-B7EA-464AF93A9836}" destId="{EEFF8EFC-8D7F-4D98-9282-586280AE2CC4}" srcOrd="3" destOrd="0" parTransId="{A5404A39-B093-48B3-A75D-FA179F2736C1}" sibTransId="{C31CBAD6-5C60-4312-9DAD-A3108881DE52}"/>
    <dgm:cxn modelId="{BDC7BD3E-2E32-44A0-B8B5-AAE1F2917EDC}" type="presOf" srcId="{9B78BE44-4E87-4F3E-B2D8-E8B1B7060B94}" destId="{5B0DC797-86C2-4B11-BFE9-45737A35AF45}" srcOrd="0" destOrd="0" presId="urn:microsoft.com/office/officeart/2005/8/layout/list1"/>
    <dgm:cxn modelId="{567D59A3-094C-4A0C-94E1-E0148B42874A}" type="presOf" srcId="{9B78BE44-4E87-4F3E-B2D8-E8B1B7060B94}" destId="{9647D918-BFFC-434F-BA8B-69E181DCC13D}" srcOrd="1" destOrd="0" presId="urn:microsoft.com/office/officeart/2005/8/layout/list1"/>
    <dgm:cxn modelId="{2D2BAC75-E298-4B8E-98C6-6EA8007403EB}" srcId="{6BF7A7E6-C72A-4812-B7EA-464AF93A9836}" destId="{857C8590-D723-4890-A270-DBA44079F792}" srcOrd="1" destOrd="0" parTransId="{B998ED5E-5086-4F6F-858D-546FCCA2481E}" sibTransId="{089DCC02-5937-4F79-9930-080F7B5FE522}"/>
    <dgm:cxn modelId="{DF1C36F2-E4A9-4460-BC38-093F04FEDB83}" type="presOf" srcId="{175160C8-A012-4F3C-BF08-3E9A056853D4}" destId="{D8E20A92-95B9-4A7D-ADED-A718E548085C}" srcOrd="0" destOrd="0" presId="urn:microsoft.com/office/officeart/2005/8/layout/list1"/>
    <dgm:cxn modelId="{21BC2FCB-209A-4164-9229-BE6B954291F0}" type="presOf" srcId="{857C8590-D723-4890-A270-DBA44079F792}" destId="{DDE9DBA7-C4E0-4ED6-8D18-56D5FCF0CE83}" srcOrd="1" destOrd="0" presId="urn:microsoft.com/office/officeart/2005/8/layout/list1"/>
    <dgm:cxn modelId="{65D8ED71-3779-45BF-935B-D6048680D34C}" type="presOf" srcId="{EEFF8EFC-8D7F-4D98-9282-586280AE2CC4}" destId="{A6B3D577-3E7E-4636-9E08-77D2039BE791}" srcOrd="0" destOrd="0" presId="urn:microsoft.com/office/officeart/2005/8/layout/list1"/>
    <dgm:cxn modelId="{59852172-6BE4-4478-8328-DF0E0002DECC}" srcId="{6BF7A7E6-C72A-4812-B7EA-464AF93A9836}" destId="{9B78BE44-4E87-4F3E-B2D8-E8B1B7060B94}" srcOrd="2" destOrd="0" parTransId="{246D265B-0C61-45BC-9B86-8C8D8E1BCA8B}" sibTransId="{9885E7DC-2AAF-42D5-9018-02652009F293}"/>
    <dgm:cxn modelId="{55244A7D-683D-43D6-BDA6-EA31CA989DB7}" type="presOf" srcId="{175160C8-A012-4F3C-BF08-3E9A056853D4}" destId="{7D41A280-61C9-4328-A233-9364D4B2ACB3}" srcOrd="1" destOrd="0" presId="urn:microsoft.com/office/officeart/2005/8/layout/list1"/>
    <dgm:cxn modelId="{021DADC3-5709-42ED-81B5-BF5DFF3DF9F0}" type="presOf" srcId="{8A2D2B01-06BF-481C-84BC-C41DD9BCC207}" destId="{8C4ADD7A-01B4-4B40-B4AF-16500CB63CAF}" srcOrd="0" destOrd="0" presId="urn:microsoft.com/office/officeart/2005/8/layout/list1"/>
    <dgm:cxn modelId="{620D893E-5ECB-4B71-A3E3-D814F46C758B}" srcId="{6BF7A7E6-C72A-4812-B7EA-464AF93A9836}" destId="{175160C8-A012-4F3C-BF08-3E9A056853D4}" srcOrd="0" destOrd="0" parTransId="{C155938C-8683-40C6-A9AF-F6D299EFB86D}" sibTransId="{A6339CA9-4239-40C7-BF03-EDC34074D69E}"/>
    <dgm:cxn modelId="{FC3DC325-EBA9-4450-AB3A-BCB1319A965C}" srcId="{6BF7A7E6-C72A-4812-B7EA-464AF93A9836}" destId="{8A2D2B01-06BF-481C-84BC-C41DD9BCC207}" srcOrd="4" destOrd="0" parTransId="{C77A99D1-1E3E-49DA-8436-BDEA5C0489A4}" sibTransId="{39808992-7450-4E9C-AD08-9536E9CDC8D4}"/>
    <dgm:cxn modelId="{F13CA87F-C0A3-4802-82E0-84323A064E3C}" type="presOf" srcId="{8A2D2B01-06BF-481C-84BC-C41DD9BCC207}" destId="{DC217C46-87E4-48C8-AD06-59F86047CCFF}" srcOrd="1" destOrd="0" presId="urn:microsoft.com/office/officeart/2005/8/layout/list1"/>
    <dgm:cxn modelId="{1A6A386B-0C2A-4ED1-ABF7-EAB82206D13B}" type="presOf" srcId="{6BF7A7E6-C72A-4812-B7EA-464AF93A9836}" destId="{FECE16BA-5A38-4C66-8585-70F2522C9B13}" srcOrd="0" destOrd="0" presId="urn:microsoft.com/office/officeart/2005/8/layout/list1"/>
    <dgm:cxn modelId="{F654B29C-1D81-4977-8101-87AC79BB362C}" type="presParOf" srcId="{FECE16BA-5A38-4C66-8585-70F2522C9B13}" destId="{33020E70-07F7-4E33-8F33-DBCD7F73EDC1}" srcOrd="0" destOrd="0" presId="urn:microsoft.com/office/officeart/2005/8/layout/list1"/>
    <dgm:cxn modelId="{34D32F1F-6E95-4C4F-B4A0-039EAAE6D444}" type="presParOf" srcId="{33020E70-07F7-4E33-8F33-DBCD7F73EDC1}" destId="{D8E20A92-95B9-4A7D-ADED-A718E548085C}" srcOrd="0" destOrd="0" presId="urn:microsoft.com/office/officeart/2005/8/layout/list1"/>
    <dgm:cxn modelId="{0CA8630C-EDEA-453E-B904-DCE81397B3B8}" type="presParOf" srcId="{33020E70-07F7-4E33-8F33-DBCD7F73EDC1}" destId="{7D41A280-61C9-4328-A233-9364D4B2ACB3}" srcOrd="1" destOrd="0" presId="urn:microsoft.com/office/officeart/2005/8/layout/list1"/>
    <dgm:cxn modelId="{486DBC97-66B6-4425-B8C8-239C0632FE4A}" type="presParOf" srcId="{FECE16BA-5A38-4C66-8585-70F2522C9B13}" destId="{74AD5FA0-B6C9-4595-85FF-764B2261157E}" srcOrd="1" destOrd="0" presId="urn:microsoft.com/office/officeart/2005/8/layout/list1"/>
    <dgm:cxn modelId="{8DAF3F1B-3AC0-4A07-A960-8457CA52D2A7}" type="presParOf" srcId="{FECE16BA-5A38-4C66-8585-70F2522C9B13}" destId="{CA4547BF-FD92-49EC-BBAC-360C31F1AC5B}" srcOrd="2" destOrd="0" presId="urn:microsoft.com/office/officeart/2005/8/layout/list1"/>
    <dgm:cxn modelId="{20C64875-527E-4717-A4EC-16B2F6939419}" type="presParOf" srcId="{FECE16BA-5A38-4C66-8585-70F2522C9B13}" destId="{70462313-4339-4C80-8622-3280347728B0}" srcOrd="3" destOrd="0" presId="urn:microsoft.com/office/officeart/2005/8/layout/list1"/>
    <dgm:cxn modelId="{29C0A6D9-F3E4-4FB3-B5CA-45BA3BEA72E2}" type="presParOf" srcId="{FECE16BA-5A38-4C66-8585-70F2522C9B13}" destId="{026E924D-8788-42AF-846E-8718722105E7}" srcOrd="4" destOrd="0" presId="urn:microsoft.com/office/officeart/2005/8/layout/list1"/>
    <dgm:cxn modelId="{FDCD2FD5-4E43-4BB2-9A95-AEFBC80253C9}" type="presParOf" srcId="{026E924D-8788-42AF-846E-8718722105E7}" destId="{35E5F7D7-725F-4C01-BD8E-B49AD5FB23C0}" srcOrd="0" destOrd="0" presId="urn:microsoft.com/office/officeart/2005/8/layout/list1"/>
    <dgm:cxn modelId="{AE86B65E-BD3C-4CC7-9D6D-5AE49C046B26}" type="presParOf" srcId="{026E924D-8788-42AF-846E-8718722105E7}" destId="{DDE9DBA7-C4E0-4ED6-8D18-56D5FCF0CE83}" srcOrd="1" destOrd="0" presId="urn:microsoft.com/office/officeart/2005/8/layout/list1"/>
    <dgm:cxn modelId="{CA035AEA-99A9-4D0E-9986-562008C543F1}" type="presParOf" srcId="{FECE16BA-5A38-4C66-8585-70F2522C9B13}" destId="{1C19424C-5FE9-494E-8650-AE5FE9EF5B96}" srcOrd="5" destOrd="0" presId="urn:microsoft.com/office/officeart/2005/8/layout/list1"/>
    <dgm:cxn modelId="{2EB79ABA-AF7A-4C30-876F-F869F718225A}" type="presParOf" srcId="{FECE16BA-5A38-4C66-8585-70F2522C9B13}" destId="{28DB381D-4805-48F1-B869-E91BAF0552ED}" srcOrd="6" destOrd="0" presId="urn:microsoft.com/office/officeart/2005/8/layout/list1"/>
    <dgm:cxn modelId="{164D1065-49BF-4B76-B031-FE38A1E6D1CA}" type="presParOf" srcId="{FECE16BA-5A38-4C66-8585-70F2522C9B13}" destId="{C2CC8BB0-C436-40B8-944D-F90529C65141}" srcOrd="7" destOrd="0" presId="urn:microsoft.com/office/officeart/2005/8/layout/list1"/>
    <dgm:cxn modelId="{9FDAE510-9EF3-4168-88E6-437E34F16ED1}" type="presParOf" srcId="{FECE16BA-5A38-4C66-8585-70F2522C9B13}" destId="{E4268CDD-E140-4913-83CB-12125F76D416}" srcOrd="8" destOrd="0" presId="urn:microsoft.com/office/officeart/2005/8/layout/list1"/>
    <dgm:cxn modelId="{0F3778A9-70C4-4988-85B1-6F319628E880}" type="presParOf" srcId="{E4268CDD-E140-4913-83CB-12125F76D416}" destId="{5B0DC797-86C2-4B11-BFE9-45737A35AF45}" srcOrd="0" destOrd="0" presId="urn:microsoft.com/office/officeart/2005/8/layout/list1"/>
    <dgm:cxn modelId="{228F2A7C-0153-470F-99E3-C5288A4ED873}" type="presParOf" srcId="{E4268CDD-E140-4913-83CB-12125F76D416}" destId="{9647D918-BFFC-434F-BA8B-69E181DCC13D}" srcOrd="1" destOrd="0" presId="urn:microsoft.com/office/officeart/2005/8/layout/list1"/>
    <dgm:cxn modelId="{D914FDC2-D722-40A7-BFD5-D2376FFB3B8E}" type="presParOf" srcId="{FECE16BA-5A38-4C66-8585-70F2522C9B13}" destId="{09BB6B9F-D9EF-46F7-B3C4-D7FECD9BB75C}" srcOrd="9" destOrd="0" presId="urn:microsoft.com/office/officeart/2005/8/layout/list1"/>
    <dgm:cxn modelId="{6B593AD5-0C26-49B3-917E-89443517CCAF}" type="presParOf" srcId="{FECE16BA-5A38-4C66-8585-70F2522C9B13}" destId="{CE1672EF-029C-41E1-AC41-AA833C9F6D07}" srcOrd="10" destOrd="0" presId="urn:microsoft.com/office/officeart/2005/8/layout/list1"/>
    <dgm:cxn modelId="{29B8D5D4-1887-446D-8910-EE8BEB35C939}" type="presParOf" srcId="{FECE16BA-5A38-4C66-8585-70F2522C9B13}" destId="{BC57359E-CEDC-4971-9586-8F82A9DBF8F3}" srcOrd="11" destOrd="0" presId="urn:microsoft.com/office/officeart/2005/8/layout/list1"/>
    <dgm:cxn modelId="{8EBBE3DA-CB09-4F5A-89AD-ED9988235F53}" type="presParOf" srcId="{FECE16BA-5A38-4C66-8585-70F2522C9B13}" destId="{F299E1CE-FB81-4A3F-B5C1-C7E87ED7AA20}" srcOrd="12" destOrd="0" presId="urn:microsoft.com/office/officeart/2005/8/layout/list1"/>
    <dgm:cxn modelId="{BA0E748A-DCC9-41AC-A112-478E61CB3C1C}" type="presParOf" srcId="{F299E1CE-FB81-4A3F-B5C1-C7E87ED7AA20}" destId="{A6B3D577-3E7E-4636-9E08-77D2039BE791}" srcOrd="0" destOrd="0" presId="urn:microsoft.com/office/officeart/2005/8/layout/list1"/>
    <dgm:cxn modelId="{655BD97E-70C4-4E13-B359-3FEA0F397550}" type="presParOf" srcId="{F299E1CE-FB81-4A3F-B5C1-C7E87ED7AA20}" destId="{CE40AE28-5B34-4711-8769-F052D41D471B}" srcOrd="1" destOrd="0" presId="urn:microsoft.com/office/officeart/2005/8/layout/list1"/>
    <dgm:cxn modelId="{5FE3FF39-3050-4911-A8EF-0B6D4E9878CD}" type="presParOf" srcId="{FECE16BA-5A38-4C66-8585-70F2522C9B13}" destId="{F8F6D524-57D5-4015-A0AC-EC6E08E8E5D4}" srcOrd="13" destOrd="0" presId="urn:microsoft.com/office/officeart/2005/8/layout/list1"/>
    <dgm:cxn modelId="{378900CB-42ED-4AD4-A7E1-45BC93AD1D9F}" type="presParOf" srcId="{FECE16BA-5A38-4C66-8585-70F2522C9B13}" destId="{FF8CDCDC-CBE2-450A-B1DF-77EF74A6B568}" srcOrd="14" destOrd="0" presId="urn:microsoft.com/office/officeart/2005/8/layout/list1"/>
    <dgm:cxn modelId="{CD54325F-B46B-4497-B660-D8E534CCADFC}" type="presParOf" srcId="{FECE16BA-5A38-4C66-8585-70F2522C9B13}" destId="{7A9A7810-0390-408C-AE59-D474419B4F5C}" srcOrd="15" destOrd="0" presId="urn:microsoft.com/office/officeart/2005/8/layout/list1"/>
    <dgm:cxn modelId="{6F3172E9-5B0D-42A6-8062-F57575932B39}" type="presParOf" srcId="{FECE16BA-5A38-4C66-8585-70F2522C9B13}" destId="{6C7806A8-18B5-4F8B-BE07-0C07CCAA1BF7}" srcOrd="16" destOrd="0" presId="urn:microsoft.com/office/officeart/2005/8/layout/list1"/>
    <dgm:cxn modelId="{A046F4CC-6277-4D92-BFA9-5128901BF08D}" type="presParOf" srcId="{6C7806A8-18B5-4F8B-BE07-0C07CCAA1BF7}" destId="{8C4ADD7A-01B4-4B40-B4AF-16500CB63CAF}" srcOrd="0" destOrd="0" presId="urn:microsoft.com/office/officeart/2005/8/layout/list1"/>
    <dgm:cxn modelId="{CE35E685-01A2-4118-AC49-4DFA749A03B2}" type="presParOf" srcId="{6C7806A8-18B5-4F8B-BE07-0C07CCAA1BF7}" destId="{DC217C46-87E4-48C8-AD06-59F86047CCFF}" srcOrd="1" destOrd="0" presId="urn:microsoft.com/office/officeart/2005/8/layout/list1"/>
    <dgm:cxn modelId="{2BCCF63F-E879-46D1-97CE-DEC64F1D44A5}" type="presParOf" srcId="{FECE16BA-5A38-4C66-8585-70F2522C9B13}" destId="{6CACECFB-2163-4AF4-967F-DB281A592B01}" srcOrd="17" destOrd="0" presId="urn:microsoft.com/office/officeart/2005/8/layout/list1"/>
    <dgm:cxn modelId="{0E7F9D51-176C-413C-8492-E4EEAEE410A6}" type="presParOf" srcId="{FECE16BA-5A38-4C66-8585-70F2522C9B13}" destId="{9DB92B50-A65A-45A9-98B4-40845CBC8ECD}" srcOrd="18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48573-31B0-4CB8-9DEE-ABBB0C78E1B7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5885F-3E7B-44ED-AFAD-D0CE32CDD4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885F-3E7B-44ED-AFAD-D0CE32CDD477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9/29/2013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heel spokes="2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sz="2800" dirty="0" smtClean="0"/>
              <a:t>Фразеологизмнің </a:t>
            </a:r>
            <a:r>
              <a:rPr lang="kk-KZ" sz="2800" dirty="0" smtClean="0"/>
              <a:t>сәйкесімділігі</a:t>
            </a:r>
            <a:r>
              <a:rPr lang="kk-KZ" sz="2800" dirty="0" smtClean="0"/>
              <a:t> </a:t>
            </a:r>
            <a:r>
              <a:rPr lang="kk-KZ" sz="2800" dirty="0" smtClean="0"/>
              <a:t>мен сөздер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Тұрақты сөз тіркесінің сөзге баламалылығы </a:t>
            </a:r>
            <a:r>
              <a:rPr lang="fr-FR" dirty="0" smtClean="0"/>
              <a:t>&amp;</a:t>
            </a:r>
            <a:r>
              <a:rPr lang="kk-KZ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k-KZ" sz="1800" dirty="0" smtClean="0">
                <a:solidFill>
                  <a:schemeClr val="tx1"/>
                </a:solidFill>
              </a:rPr>
              <a:t>Бөліктері өзгермелі айналымдар жеке тұрып мағынаға ие бола алады. .Мысалы: </a:t>
            </a:r>
            <a:r>
              <a:rPr lang="en-US" sz="1800" dirty="0" smtClean="0">
                <a:solidFill>
                  <a:schemeClr val="tx1"/>
                </a:solidFill>
              </a:rPr>
              <a:t>He </a:t>
            </a:r>
            <a:r>
              <a:rPr lang="kk-KZ" sz="1800" dirty="0" smtClean="0">
                <a:solidFill>
                  <a:schemeClr val="tx1"/>
                </a:solidFill>
              </a:rPr>
              <a:t>  </a:t>
            </a:r>
            <a:r>
              <a:rPr lang="en-US" sz="1800" dirty="0" smtClean="0">
                <a:solidFill>
                  <a:schemeClr val="tx1"/>
                </a:solidFill>
              </a:rPr>
              <a:t>smokes </a:t>
            </a:r>
            <a:r>
              <a:rPr lang="kk-KZ" sz="1800" dirty="0" smtClean="0">
                <a:solidFill>
                  <a:schemeClr val="tx1"/>
                </a:solidFill>
              </a:rPr>
              <a:t>  </a:t>
            </a:r>
            <a:r>
              <a:rPr lang="en-US" sz="1800" dirty="0" smtClean="0">
                <a:solidFill>
                  <a:schemeClr val="tx1"/>
                </a:solidFill>
              </a:rPr>
              <a:t>like a chimney</a:t>
            </a:r>
            <a:r>
              <a:rPr lang="kk-KZ" sz="1800" dirty="0" smtClean="0">
                <a:solidFill>
                  <a:schemeClr val="tx1"/>
                </a:solidFill>
              </a:rPr>
              <a:t>.</a:t>
            </a:r>
            <a:endParaRPr lang="ru-RU" sz="18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609600" y="1524000"/>
          <a:ext cx="76962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1447800" y="9144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981200" y="9144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981200" y="9906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819400" y="9144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200400" y="9144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3352800" y="9144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810000" y="9144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038600" y="9144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228600"/>
            <a:ext cx="8503920" cy="58704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kk-KZ" dirty="0" smtClean="0"/>
          </a:p>
          <a:p>
            <a:r>
              <a:rPr lang="kk-KZ" dirty="0" smtClean="0"/>
              <a:t>    </a:t>
            </a:r>
            <a:r>
              <a:rPr lang="en-US" dirty="0" smtClean="0"/>
              <a:t>C</a:t>
            </a:r>
            <a:r>
              <a:rPr lang="kk-KZ" dirty="0" smtClean="0"/>
              <a:t>өз тіркесі синтаксистің зерттеу саласы болғанмен, оны ешқандай жағдайда </a:t>
            </a:r>
          </a:p>
          <a:p>
            <a:pPr>
              <a:buNone/>
            </a:pPr>
            <a:r>
              <a:rPr lang="kk-KZ" dirty="0" smtClean="0"/>
              <a:t>ғылымилылығынан айырмадйы.</a:t>
            </a:r>
          </a:p>
          <a:p>
            <a:pPr>
              <a:buNone/>
            </a:pPr>
            <a:endParaRPr lang="kk-KZ" dirty="0" smtClean="0"/>
          </a:p>
          <a:p>
            <a:r>
              <a:rPr lang="kk-KZ" dirty="0" smtClean="0"/>
              <a:t>       Синтаксистің грамматиканың бөлімі ретінде сөздердің сөйлемдегі және сөз тіркесіндегі байланысу тәсілдерін және де сөйлемдердің түрлерін, олардың құрылыстарын, функциялары мен қолданылу шарттарын зерттейді. </a:t>
            </a:r>
          </a:p>
          <a:p>
            <a:pPr>
              <a:buNone/>
            </a:pPr>
            <a:r>
              <a:rPr lang="kk-KZ" dirty="0" smtClean="0"/>
              <a:t> </a:t>
            </a:r>
          </a:p>
          <a:p>
            <a:r>
              <a:rPr lang="kk-KZ" dirty="0" smtClean="0"/>
              <a:t>     Синтаксистің зерттейтіні ауыспалы сөйлемдер, тұрақты сөйлемдер емес.</a:t>
            </a:r>
            <a:endParaRPr lang="ru-RU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dirty="0" smtClean="0">
                <a:solidFill>
                  <a:schemeClr val="tx1"/>
                </a:solidFill>
              </a:rPr>
              <a:t>Төмендегі ФБ-де лексикалық синонимдер жоқ: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Dutch courage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- </a:t>
            </a:r>
            <a:r>
              <a:rPr lang="ru-RU" i="1" dirty="0" smtClean="0"/>
              <a:t>храбрость во хмелю;</a:t>
            </a:r>
            <a:r>
              <a:rPr lang="ru-RU" i="1" dirty="0" err="1" smtClean="0"/>
              <a:t>ержүректік</a:t>
            </a:r>
            <a:r>
              <a:rPr lang="ru-RU" dirty="0" smtClean="0"/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Hobson</a:t>
            </a:r>
            <a:r>
              <a:rPr lang="ru-RU" dirty="0" smtClean="0">
                <a:solidFill>
                  <a:srgbClr val="FF0000"/>
                </a:solidFill>
              </a:rPr>
              <a:t>'</a:t>
            </a:r>
            <a:r>
              <a:rPr lang="en-US" dirty="0" smtClean="0">
                <a:solidFill>
                  <a:srgbClr val="FF0000"/>
                </a:solidFill>
              </a:rPr>
              <a:t>s choice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- </a:t>
            </a:r>
            <a:r>
              <a:rPr lang="ru-RU" i="1" dirty="0" smtClean="0"/>
              <a:t>отсутствие выбора;</a:t>
            </a:r>
            <a:r>
              <a:rPr lang="ru-RU" dirty="0" smtClean="0"/>
              <a:t> </a:t>
            </a:r>
            <a:r>
              <a:rPr lang="ru-RU" dirty="0" err="1" smtClean="0"/>
              <a:t>амалы</a:t>
            </a:r>
            <a:r>
              <a:rPr lang="ru-RU" dirty="0" smtClean="0"/>
              <a:t> </a:t>
            </a:r>
            <a:r>
              <a:rPr lang="ru-RU" dirty="0" err="1" smtClean="0"/>
              <a:t>таусылу</a:t>
            </a:r>
            <a:r>
              <a:rPr lang="ru-RU" dirty="0" smtClean="0"/>
              <a:t>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 rough diamond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- </a:t>
            </a:r>
            <a:r>
              <a:rPr lang="ru-RU" i="1" dirty="0" smtClean="0"/>
              <a:t>грубоватый, но хороший человек; </a:t>
            </a:r>
            <a:r>
              <a:rPr lang="ru-RU" i="1" dirty="0" err="1" smtClean="0"/>
              <a:t>дөрекі бірақ жақсы адам</a:t>
            </a:r>
            <a:r>
              <a:rPr lang="ru-RU" i="1" dirty="0" smtClean="0"/>
              <a:t>;</a:t>
            </a:r>
          </a:p>
          <a:p>
            <a:r>
              <a:rPr lang="ru-RU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 white elephant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- </a:t>
            </a:r>
            <a:r>
              <a:rPr lang="ru-RU" i="1" dirty="0" smtClean="0"/>
              <a:t>обременительное</a:t>
            </a:r>
            <a:r>
              <a:rPr lang="ru-RU" dirty="0" smtClean="0"/>
              <a:t> или </a:t>
            </a:r>
            <a:r>
              <a:rPr lang="ru-RU" i="1" dirty="0" smtClean="0"/>
              <a:t>разорительное имущество, обуза; подарок, от которого не знаешь,  как избавиться;</a:t>
            </a:r>
            <a:r>
              <a:rPr lang="ru-RU" dirty="0" smtClean="0"/>
              <a:t> </a:t>
            </a:r>
            <a:r>
              <a:rPr lang="ru-RU" dirty="0" err="1" smtClean="0"/>
              <a:t>масыл</a:t>
            </a:r>
            <a:r>
              <a:rPr lang="ru-RU" dirty="0" smtClean="0"/>
              <a:t> </a:t>
            </a:r>
            <a:r>
              <a:rPr lang="ru-RU" dirty="0" err="1" smtClean="0"/>
              <a:t>болатын</a:t>
            </a:r>
            <a:r>
              <a:rPr lang="ru-RU" dirty="0" smtClean="0"/>
              <a:t> </a:t>
            </a:r>
            <a:r>
              <a:rPr lang="ru-RU" dirty="0" err="1" smtClean="0"/>
              <a:t>зат</a:t>
            </a:r>
            <a:r>
              <a:rPr lang="ru-RU" dirty="0" smtClean="0"/>
              <a:t>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 wolf in sheep</a:t>
            </a:r>
            <a:r>
              <a:rPr lang="ru-RU" dirty="0" smtClean="0">
                <a:solidFill>
                  <a:srgbClr val="FF0000"/>
                </a:solidFill>
              </a:rPr>
              <a:t>'</a:t>
            </a:r>
            <a:r>
              <a:rPr lang="en-US" dirty="0" smtClean="0">
                <a:solidFill>
                  <a:srgbClr val="FF0000"/>
                </a:solidFill>
              </a:rPr>
              <a:t>s clothing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- </a:t>
            </a:r>
            <a:r>
              <a:rPr lang="ru-RU" i="1" dirty="0" smtClean="0"/>
              <a:t>волк в овечьей шкуре</a:t>
            </a:r>
            <a:r>
              <a:rPr lang="ru-RU" dirty="0" smtClean="0"/>
              <a:t> ; </a:t>
            </a:r>
            <a:r>
              <a:rPr lang="ru-RU" dirty="0" err="1" smtClean="0"/>
              <a:t>өтірік жақсы көріну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ФБ лексикалық синонимге ие сөздер</a:t>
            </a:r>
            <a:r>
              <a:rPr lang="fr-FR" dirty="0" smtClean="0"/>
              <a:t>(</a:t>
            </a:r>
            <a:r>
              <a:rPr lang="kk-KZ" dirty="0" smtClean="0"/>
              <a:t>перифраз</a:t>
            </a:r>
            <a:r>
              <a:rPr lang="fr-FR" dirty="0" smtClean="0"/>
              <a:t>)</a:t>
            </a:r>
            <a:r>
              <a:rPr lang="kk-KZ" dirty="0" smtClean="0"/>
              <a:t> мысалы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camel - </a:t>
            </a:r>
            <a:r>
              <a:rPr lang="en-US" sz="3600" dirty="0" smtClean="0">
                <a:solidFill>
                  <a:srgbClr val="FF0000"/>
                </a:solidFill>
              </a:rPr>
              <a:t>the ship of the desert</a:t>
            </a:r>
            <a:r>
              <a:rPr lang="en-US" sz="3600" dirty="0" smtClean="0"/>
              <a:t>; </a:t>
            </a:r>
            <a:endParaRPr lang="kk-KZ" sz="3600" dirty="0" smtClean="0"/>
          </a:p>
          <a:p>
            <a:r>
              <a:rPr lang="en-US" sz="3600" dirty="0" smtClean="0"/>
              <a:t>jealousy - </a:t>
            </a:r>
            <a:r>
              <a:rPr lang="en-US" sz="3600" dirty="0" smtClean="0">
                <a:solidFill>
                  <a:srgbClr val="FF0000"/>
                </a:solidFill>
              </a:rPr>
              <a:t>the </a:t>
            </a:r>
            <a:r>
              <a:rPr lang="en-US" sz="3600" dirty="0" err="1" smtClean="0">
                <a:solidFill>
                  <a:srgbClr val="FF0000"/>
                </a:solidFill>
              </a:rPr>
              <a:t>greeneyed</a:t>
            </a:r>
            <a:r>
              <a:rPr lang="en-US" sz="3600" dirty="0" smtClean="0">
                <a:solidFill>
                  <a:srgbClr val="FF0000"/>
                </a:solidFill>
              </a:rPr>
              <a:t> monster</a:t>
            </a:r>
            <a:r>
              <a:rPr lang="en-US" sz="3600" dirty="0" smtClean="0"/>
              <a:t>; </a:t>
            </a:r>
            <a:endParaRPr lang="kk-KZ" sz="3600" dirty="0" smtClean="0"/>
          </a:p>
          <a:p>
            <a:r>
              <a:rPr lang="en-US" sz="3600" dirty="0" smtClean="0"/>
              <a:t>lion - </a:t>
            </a:r>
            <a:r>
              <a:rPr lang="en-US" sz="3600" dirty="0" smtClean="0">
                <a:solidFill>
                  <a:srgbClr val="FF0000"/>
                </a:solidFill>
              </a:rPr>
              <a:t>the king of beasts</a:t>
            </a:r>
            <a:r>
              <a:rPr lang="en-US" sz="3600" dirty="0" smtClean="0"/>
              <a:t>;</a:t>
            </a:r>
            <a:endParaRPr lang="kk-KZ" sz="3600" dirty="0" smtClean="0"/>
          </a:p>
          <a:p>
            <a:r>
              <a:rPr lang="en-US" sz="3600" dirty="0" smtClean="0"/>
              <a:t> money - </a:t>
            </a:r>
            <a:r>
              <a:rPr lang="en-US" sz="3600" dirty="0" smtClean="0">
                <a:solidFill>
                  <a:srgbClr val="FF0000"/>
                </a:solidFill>
              </a:rPr>
              <a:t>the sinews of war</a:t>
            </a:r>
            <a:r>
              <a:rPr lang="en-US" sz="3600" dirty="0" smtClean="0"/>
              <a:t>; </a:t>
            </a:r>
            <a:endParaRPr lang="kk-KZ" sz="3600" dirty="0" smtClean="0"/>
          </a:p>
          <a:p>
            <a:r>
              <a:rPr lang="en-US" sz="3600" dirty="0" smtClean="0"/>
              <a:t>rank, title - </a:t>
            </a:r>
            <a:r>
              <a:rPr lang="en-US" sz="3600" dirty="0" smtClean="0">
                <a:solidFill>
                  <a:srgbClr val="FF0000"/>
                </a:solidFill>
              </a:rPr>
              <a:t>a handle to one's name</a:t>
            </a:r>
            <a:r>
              <a:rPr lang="en-US" sz="3600" dirty="0" smtClean="0"/>
              <a:t>; </a:t>
            </a:r>
            <a:endParaRPr lang="kk-KZ" sz="3600" dirty="0" smtClean="0"/>
          </a:p>
          <a:p>
            <a:r>
              <a:rPr lang="en-US" sz="3600" dirty="0" smtClean="0"/>
              <a:t>Shakespeare - </a:t>
            </a:r>
            <a:r>
              <a:rPr lang="en-US" sz="3600" dirty="0" smtClean="0">
                <a:solidFill>
                  <a:srgbClr val="FF0000"/>
                </a:solidFill>
              </a:rPr>
              <a:t>the Swan of Avon</a:t>
            </a:r>
            <a:r>
              <a:rPr lang="en-US" sz="3600" dirty="0" smtClean="0"/>
              <a:t>;</a:t>
            </a:r>
            <a:endParaRPr lang="kk-KZ" sz="3600" dirty="0" smtClean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304800"/>
          <a:ext cx="8504238" cy="579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304800"/>
          <a:ext cx="8461376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228600"/>
          <a:ext cx="8504238" cy="5870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352800"/>
          </a:xfrm>
        </p:spPr>
        <p:txBody>
          <a:bodyPr>
            <a:normAutofit/>
          </a:bodyPr>
          <a:lstStyle/>
          <a:p>
            <a:r>
              <a:rPr lang="kk-KZ" sz="6600" dirty="0" smtClean="0"/>
              <a:t>Рахмет!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sz="2600" dirty="0" smtClean="0"/>
          </a:p>
          <a:p>
            <a:r>
              <a:rPr lang="kk-KZ" sz="2600" dirty="0" smtClean="0"/>
              <a:t>Орындаған: </a:t>
            </a:r>
            <a:r>
              <a:rPr lang="kk-KZ" sz="2600" dirty="0" smtClean="0">
                <a:solidFill>
                  <a:srgbClr val="FF0000"/>
                </a:solidFill>
              </a:rPr>
              <a:t>Анарбекова Ұлжан</a:t>
            </a:r>
            <a:endParaRPr lang="ru-RU" sz="2600" dirty="0">
              <a:solidFill>
                <a:srgbClr val="FF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/>
              <a:t>Назар аударғандарыңызға </a:t>
            </a:r>
            <a:endParaRPr lang="ru-RU" sz="48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         Лексикология бойынша </a:t>
            </a:r>
            <a:r>
              <a:rPr lang="kk-KZ" dirty="0" smtClean="0"/>
              <a:t>отандық </a:t>
            </a:r>
            <a:r>
              <a:rPr lang="en-US" smtClean="0"/>
              <a:t>(</a:t>
            </a:r>
            <a:r>
              <a:rPr lang="kk-KZ" smtClean="0"/>
              <a:t>Ресейлік</a:t>
            </a:r>
            <a:r>
              <a:rPr lang="en-US" dirty="0" smtClean="0"/>
              <a:t>)</a:t>
            </a:r>
            <a:r>
              <a:rPr lang="kk-KZ" dirty="0" smtClean="0"/>
              <a:t>  </a:t>
            </a:r>
            <a:r>
              <a:rPr lang="kk-KZ" dirty="0" smtClean="0"/>
              <a:t>оқулуықтардың барлығында </a:t>
            </a:r>
            <a:r>
              <a:rPr lang="en-US" dirty="0" smtClean="0"/>
              <a:t>“</a:t>
            </a:r>
            <a:r>
              <a:rPr lang="kk-KZ" dirty="0" smtClean="0">
                <a:solidFill>
                  <a:srgbClr val="FF0000"/>
                </a:solidFill>
              </a:rPr>
              <a:t>Фразеология, идиомалар немесе тұрақты сөз тіркестері</a:t>
            </a:r>
            <a:r>
              <a:rPr lang="en-US" dirty="0" smtClean="0"/>
              <a:t>”</a:t>
            </a:r>
            <a:r>
              <a:rPr lang="kk-KZ" dirty="0" smtClean="0"/>
              <a:t> деген бөлім бар. Қазіргі таңда мұндай бөлім лексикологияның құрамына дәстүрлі түрде енеді. </a:t>
            </a:r>
          </a:p>
          <a:p>
            <a:pPr>
              <a:buNone/>
            </a:pPr>
            <a:endParaRPr lang="kk-KZ" dirty="0" smtClean="0"/>
          </a:p>
          <a:p>
            <a:r>
              <a:rPr lang="kk-KZ" dirty="0" smtClean="0"/>
              <a:t>         Бұл фразеологияның лингвистикалық пән</a:t>
            </a:r>
            <a:r>
              <a:rPr lang="en-US" dirty="0" smtClean="0"/>
              <a:t>(</a:t>
            </a:r>
            <a:r>
              <a:rPr lang="kk-KZ" dirty="0" smtClean="0"/>
              <a:t>дисциплина</a:t>
            </a:r>
            <a:r>
              <a:rPr lang="en-US" dirty="0" smtClean="0"/>
              <a:t>)</a:t>
            </a:r>
            <a:r>
              <a:rPr lang="kk-KZ" dirty="0" smtClean="0"/>
              <a:t> ретінде ресми түрде бекітілмегендігін көрсетеді. </a:t>
            </a:r>
            <a:endParaRPr lang="ru-RU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Осының нәтижесінде ФБ сөздерге толық баламалылық теориясы арнайы қарастыруды қажет етеді. Ол </a:t>
            </a:r>
            <a:r>
              <a:rPr lang="kk-KZ" dirty="0" smtClean="0">
                <a:solidFill>
                  <a:srgbClr val="FF0000"/>
                </a:solidFill>
              </a:rPr>
              <a:t>Ш.Балли</a:t>
            </a:r>
            <a:r>
              <a:rPr lang="kk-KZ" dirty="0" smtClean="0"/>
              <a:t> зерттеген экспрессивті айғақтарды ұқсастыру ториясына келеді. </a:t>
            </a:r>
          </a:p>
          <a:p>
            <a:r>
              <a:rPr lang="kk-KZ" dirty="0" smtClean="0"/>
              <a:t>Барлығын өзгертетін фразеологиялық айналымның жалпы белгісі               осы айналымның орнына бір қарапайым сөзді қою немесе қоймау мүмкіндігі екекендігін көрсетті. Мұндай сөзді Ш.Балли </a:t>
            </a:r>
            <a:r>
              <a:rPr lang="kk-KZ" dirty="0" smtClean="0">
                <a:solidFill>
                  <a:srgbClr val="FF0000"/>
                </a:solidFill>
              </a:rPr>
              <a:t>айқындауыш сөз </a:t>
            </a:r>
            <a:r>
              <a:rPr lang="kk-KZ" dirty="0" smtClean="0"/>
              <a:t>деп атады. 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5257800" y="3810000"/>
            <a:ext cx="978408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03920" cy="4498848"/>
          </a:xfrm>
        </p:spPr>
        <p:txBody>
          <a:bodyPr>
            <a:normAutofit/>
          </a:bodyPr>
          <a:lstStyle/>
          <a:p>
            <a:r>
              <a:rPr lang="kk-KZ" sz="4400" dirty="0" smtClean="0"/>
              <a:t>Мұндай көзқарас </a:t>
            </a:r>
            <a:r>
              <a:rPr lang="kk-KZ" sz="4400" dirty="0" smtClean="0">
                <a:solidFill>
                  <a:srgbClr val="FF0000"/>
                </a:solidFill>
              </a:rPr>
              <a:t>қарсылық</a:t>
            </a:r>
            <a:r>
              <a:rPr lang="kk-KZ" sz="4400" dirty="0" smtClean="0"/>
              <a:t> тудырды. Фразеологизмнің семантикалық бүтіндігі мұндай жолмен орнығуы </a:t>
            </a:r>
            <a:r>
              <a:rPr lang="kk-KZ" sz="4400" dirty="0" smtClean="0">
                <a:solidFill>
                  <a:srgbClr val="FF0000"/>
                </a:solidFill>
              </a:rPr>
              <a:t>мүмкін емес</a:t>
            </a:r>
            <a:r>
              <a:rPr lang="kk-KZ" sz="4400" dirty="0" smtClean="0"/>
              <a:t>.</a:t>
            </a:r>
            <a:endParaRPr lang="ru-RU" sz="44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304800"/>
          <a:ext cx="8689976" cy="579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381000" y="990600"/>
            <a:ext cx="2362200" cy="5135563"/>
          </a:xfrm>
        </p:spPr>
        <p:txBody>
          <a:bodyPr>
            <a:normAutofit fontScale="85000" lnSpcReduction="20000"/>
          </a:bodyPr>
          <a:lstStyle/>
          <a:p>
            <a:r>
              <a:rPr lang="kk-KZ" sz="2200" dirty="0" smtClean="0"/>
              <a:t>      Сөдің баламасы </a:t>
            </a:r>
            <a:r>
              <a:rPr lang="en-US" sz="2200" dirty="0" smtClean="0"/>
              <a:t>(</a:t>
            </a:r>
            <a:r>
              <a:rPr lang="kk-KZ" sz="2200" dirty="0" smtClean="0"/>
              <a:t>эквивалент</a:t>
            </a:r>
            <a:r>
              <a:rPr lang="en-US" sz="2200" dirty="0" smtClean="0"/>
              <a:t>)</a:t>
            </a:r>
            <a:r>
              <a:rPr lang="kk-KZ" sz="2200" dirty="0" smtClean="0"/>
              <a:t> терминін Л.В. Щерба ғылымға енгізді. Ол сөздердің мұндай тобы бір ұғымды білдіріп, сөздердің потенциалды баламасы болып табылатынын атап көрсетті. </a:t>
            </a:r>
          </a:p>
          <a:p>
            <a:r>
              <a:rPr lang="kk-KZ" sz="2200" dirty="0" smtClean="0"/>
              <a:t>       Шынында, сөздердің тығыздалған тобы, егер ол сөз тіркесі болса, бір мағынаға иеболу мүмкін.</a:t>
            </a:r>
            <a:endParaRPr lang="ru-RU" sz="2200" dirty="0" smtClean="0"/>
          </a:p>
          <a:p>
            <a:endParaRPr lang="ru-RU" dirty="0"/>
          </a:p>
        </p:txBody>
      </p:sp>
      <p:pic>
        <p:nvPicPr>
          <p:cNvPr id="7" name="Picture 2" descr="Scchtrba_L_V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95600" y="609600"/>
            <a:ext cx="6096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1752" y="457200"/>
            <a:ext cx="8534400" cy="914400"/>
          </a:xfrm>
        </p:spPr>
        <p:txBody>
          <a:bodyPr>
            <a:noAutofit/>
          </a:bodyPr>
          <a:lstStyle/>
          <a:p>
            <a:pPr algn="l"/>
            <a:r>
              <a:rPr lang="kk-KZ" sz="2400" dirty="0" smtClean="0">
                <a:solidFill>
                  <a:schemeClr val="tx1"/>
                </a:solidFill>
              </a:rPr>
              <a:t>      Етістікті ФБ мен олардың лексикалық синонимдері арасындағы қатынас – монографиялық зерттеулер тақырыбы болды</a:t>
            </a:r>
            <a:r>
              <a:rPr lang="fr-FR" sz="2400" dirty="0" smtClean="0">
                <a:solidFill>
                  <a:schemeClr val="tx1"/>
                </a:solidFill>
              </a:rPr>
              <a:t>(</a:t>
            </a:r>
            <a:r>
              <a:rPr lang="kk-KZ" sz="2400" dirty="0" smtClean="0">
                <a:solidFill>
                  <a:schemeClr val="tx1"/>
                </a:solidFill>
              </a:rPr>
              <a:t>Руденко, 1981</a:t>
            </a:r>
            <a:r>
              <a:rPr lang="fr-FR" sz="2400" dirty="0" smtClean="0">
                <a:solidFill>
                  <a:schemeClr val="tx1"/>
                </a:solidFill>
              </a:rPr>
              <a:t>)</a:t>
            </a:r>
            <a:r>
              <a:rPr lang="kk-KZ" sz="2400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k-KZ" dirty="0" smtClean="0"/>
              <a:t>Барлық талданған мысалдар типінде </a:t>
            </a:r>
            <a:r>
              <a:rPr lang="en-US" dirty="0" smtClean="0">
                <a:solidFill>
                  <a:srgbClr val="FF0000"/>
                </a:solidFill>
              </a:rPr>
              <a:t>draw</a:t>
            </a:r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 err="1" smtClean="0">
                <a:solidFill>
                  <a:srgbClr val="FF0000"/>
                </a:solidFill>
              </a:rPr>
              <a:t>немесе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pull</a:t>
            </a:r>
            <a:r>
              <a:rPr lang="ru-RU" dirty="0" smtClean="0">
                <a:solidFill>
                  <a:srgbClr val="FF0000"/>
                </a:solidFill>
              </a:rPr>
              <a:t>) а (</a:t>
            </a:r>
            <a:r>
              <a:rPr lang="ru-RU" dirty="0" err="1" smtClean="0">
                <a:solidFill>
                  <a:srgbClr val="FF0000"/>
                </a:solidFill>
              </a:rPr>
              <a:t>немесе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the</a:t>
            </a:r>
            <a:r>
              <a:rPr lang="ru-RU" dirty="0" smtClean="0">
                <a:solidFill>
                  <a:srgbClr val="FF0000"/>
                </a:solidFill>
              </a:rPr>
              <a:t>) </a:t>
            </a:r>
            <a:r>
              <a:rPr lang="en-US" dirty="0" smtClean="0">
                <a:solidFill>
                  <a:srgbClr val="FF0000"/>
                </a:solidFill>
              </a:rPr>
              <a:t>long bow</a:t>
            </a:r>
            <a:r>
              <a:rPr lang="ru-RU" dirty="0" smtClean="0">
                <a:solidFill>
                  <a:srgbClr val="FF0000"/>
                </a:solidFill>
              </a:rPr>
              <a:t> - </a:t>
            </a:r>
            <a:r>
              <a:rPr lang="en-US" dirty="0" smtClean="0">
                <a:solidFill>
                  <a:srgbClr val="FF0000"/>
                </a:solidFill>
              </a:rPr>
              <a:t>exaggerate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shake a leg</a:t>
            </a:r>
            <a:r>
              <a:rPr lang="ru-RU" dirty="0" smtClean="0">
                <a:solidFill>
                  <a:srgbClr val="FF0000"/>
                </a:solidFill>
              </a:rPr>
              <a:t> - </a:t>
            </a:r>
            <a:r>
              <a:rPr lang="en-US" dirty="0" smtClean="0">
                <a:solidFill>
                  <a:srgbClr val="FF0000"/>
                </a:solidFill>
              </a:rPr>
              <a:t>hurry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split hairs</a:t>
            </a:r>
            <a:r>
              <a:rPr lang="ru-RU" dirty="0" smtClean="0">
                <a:solidFill>
                  <a:srgbClr val="FF0000"/>
                </a:solidFill>
              </a:rPr>
              <a:t> - </a:t>
            </a:r>
            <a:r>
              <a:rPr lang="en-US" dirty="0" smtClean="0">
                <a:solidFill>
                  <a:srgbClr val="FF0000"/>
                </a:solidFill>
              </a:rPr>
              <a:t>quibble </a:t>
            </a:r>
            <a:r>
              <a:rPr lang="kk-KZ" dirty="0" smtClean="0">
                <a:solidFill>
                  <a:srgbClr val="FF0000"/>
                </a:solidFill>
              </a:rPr>
              <a:t> т.б. </a:t>
            </a:r>
            <a:r>
              <a:rPr lang="kk-KZ" dirty="0" smtClean="0"/>
              <a:t>ФБ және оның лексикалық синонимдері бір мағынаны әр түрлі жолмен көрсетеді, номинацияның екі түрі бар. </a:t>
            </a:r>
          </a:p>
          <a:p>
            <a:r>
              <a:rPr lang="kk-KZ" dirty="0" smtClean="0"/>
              <a:t>Сөздер алғашқы мағынасында қолданылады бірінші номинация боынша, ал ФБ көрсеткендері екінші номинацияға жатады.</a:t>
            </a:r>
          </a:p>
          <a:p>
            <a:r>
              <a:rPr lang="kk-KZ" dirty="0" smtClean="0"/>
              <a:t>Бұл шынайылықты екі түрлі жолмен көрсету принципі </a:t>
            </a:r>
            <a:r>
              <a:rPr lang="en-US" dirty="0" smtClean="0"/>
              <a:t>(</a:t>
            </a:r>
            <a:r>
              <a:rPr lang="kk-KZ" dirty="0" smtClean="0"/>
              <a:t>Телия,1977</a:t>
            </a:r>
            <a:r>
              <a:rPr lang="en-US" dirty="0" smtClean="0"/>
              <a:t>)</a:t>
            </a:r>
            <a:endParaRPr lang="ru-RU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625" y="381000"/>
          <a:ext cx="8504238" cy="5718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168</TotalTime>
  <Words>879</Words>
  <PresentationFormat>Экран (4:3)</PresentationFormat>
  <Paragraphs>82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Официальная</vt:lpstr>
      <vt:lpstr>Тұрақты сөз тіркесінің сөзге баламалылығы &amp; </vt:lpstr>
      <vt:lpstr>Слайд 2</vt:lpstr>
      <vt:lpstr>Слайд 3</vt:lpstr>
      <vt:lpstr>Слайд 4</vt:lpstr>
      <vt:lpstr>Слайд 5</vt:lpstr>
      <vt:lpstr>Слайд 6</vt:lpstr>
      <vt:lpstr>Слайд 7</vt:lpstr>
      <vt:lpstr>      Етістікті ФБ мен олардың лексикалық синонимдері арасындағы қатынас – монографиялық зерттеулер тақырыбы болды(Руденко, 1981).</vt:lpstr>
      <vt:lpstr>Слайд 9</vt:lpstr>
      <vt:lpstr>Бөліктері өзгермелі айналымдар жеке тұрып мағынаға ие бола алады. .Мысалы: He   smokes   like a chimney.</vt:lpstr>
      <vt:lpstr>Слайд 11</vt:lpstr>
      <vt:lpstr>Төмендегі ФБ-де лексикалық синонимдер жоқ:</vt:lpstr>
      <vt:lpstr>ФБ лексикалық синонимге ие сөздер(перифраз) мысалы</vt:lpstr>
      <vt:lpstr>Слайд 14</vt:lpstr>
      <vt:lpstr>Слайд 15</vt:lpstr>
      <vt:lpstr>Слайд 16</vt:lpstr>
      <vt:lpstr>Назар аударғандарыңызға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Тұрақты сөз тіркесінің сөзге баламалылығы</dc:title>
  <dc:creator>Юзер</dc:creator>
  <cp:lastModifiedBy>Юзер</cp:lastModifiedBy>
  <cp:revision>45</cp:revision>
  <dcterms:created xsi:type="dcterms:W3CDTF">2013-09-25T02:08:22Z</dcterms:created>
  <dcterms:modified xsi:type="dcterms:W3CDTF">2013-09-29T09:13:26Z</dcterms:modified>
</cp:coreProperties>
</file>